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0" r:id="rId13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C0DE"/>
    <a:srgbClr val="3399FF"/>
    <a:srgbClr val="E5E5E5"/>
    <a:srgbClr val="E9E9E9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50" d="100"/>
          <a:sy n="50" d="100"/>
        </p:scale>
        <p:origin x="996" y="15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 smtClean="0"/>
              <a:t>คลิกเพื่อแก้ไขสไตล์ชื่อเรื่องรองต้นแบบ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42394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394566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21876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41871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69997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13769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3366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97829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05003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8078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18811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คลิกเพื่อแก้ไขสไตล์ชื่อเรื่องต้นแบบ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คลิกเพื่อแก้ไขสไตล์ของข้อความต้นแบบ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0AE67-C6BF-4E02-BC0A-906EE0515AA4}" type="datetimeFigureOut">
              <a:rPr lang="th-TH" smtClean="0"/>
              <a:t>18/09/58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182E3-281B-4CDC-8F73-2CA30405E499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57201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86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วงรี 3"/>
          <p:cNvSpPr/>
          <p:nvPr/>
        </p:nvSpPr>
        <p:spPr>
          <a:xfrm>
            <a:off x="5208662" y="1109514"/>
            <a:ext cx="1872208" cy="8640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/>
              <a:t>ประมวลผล</a:t>
            </a:r>
            <a:endParaRPr lang="th-TH" dirty="0"/>
          </a:p>
        </p:txBody>
      </p:sp>
      <p:sp>
        <p:nvSpPr>
          <p:cNvPr id="5" name="สี่เหลี่ยมผืนผ้า 4"/>
          <p:cNvSpPr/>
          <p:nvPr/>
        </p:nvSpPr>
        <p:spPr>
          <a:xfrm>
            <a:off x="4110540" y="2405658"/>
            <a:ext cx="4104456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/>
              <a:t>รับค่าทุกๆอย่างจาก </a:t>
            </a:r>
            <a:r>
              <a:rPr lang="en-US" dirty="0"/>
              <a:t>fish</a:t>
            </a:r>
            <a:endParaRPr lang="th-TH" dirty="0"/>
          </a:p>
        </p:txBody>
      </p:sp>
      <p:sp>
        <p:nvSpPr>
          <p:cNvPr id="6" name="สี่เหลี่ยมผืนผ้า 5"/>
          <p:cNvSpPr/>
          <p:nvPr/>
        </p:nvSpPr>
        <p:spPr>
          <a:xfrm>
            <a:off x="5568702" y="3629794"/>
            <a:ext cx="1152128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th-TH" dirty="0"/>
              <a:t>รอบเวลา</a:t>
            </a:r>
            <a:endParaRPr lang="th-TH" dirty="0"/>
          </a:p>
        </p:txBody>
      </p:sp>
      <p:sp>
        <p:nvSpPr>
          <p:cNvPr id="7" name="วงรี 6"/>
          <p:cNvSpPr/>
          <p:nvPr/>
        </p:nvSpPr>
        <p:spPr>
          <a:xfrm>
            <a:off x="4957054" y="4421882"/>
            <a:ext cx="2412268" cy="10801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CENTER</a:t>
            </a:r>
          </a:p>
          <a:p>
            <a:pPr algn="ctr"/>
            <a:r>
              <a:rPr lang="en-US" dirty="0"/>
              <a:t>CONTROL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43425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วงรี 3"/>
          <p:cNvSpPr/>
          <p:nvPr/>
        </p:nvSpPr>
        <p:spPr>
          <a:xfrm>
            <a:off x="5231904" y="332656"/>
            <a:ext cx="1872208" cy="7200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/>
              <a:t>ประมวลผล</a:t>
            </a:r>
            <a:endParaRPr lang="th-TH" dirty="0"/>
          </a:p>
        </p:txBody>
      </p:sp>
      <p:sp>
        <p:nvSpPr>
          <p:cNvPr id="5" name="สี่เหลี่ยมผืนผ้า 4"/>
          <p:cNvSpPr/>
          <p:nvPr/>
        </p:nvSpPr>
        <p:spPr>
          <a:xfrm>
            <a:off x="4996710" y="1412776"/>
            <a:ext cx="229605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/>
              <a:t>ตรวจ</a:t>
            </a:r>
            <a:r>
              <a:rPr lang="en-US" dirty="0"/>
              <a:t> self status</a:t>
            </a:r>
            <a:endParaRPr lang="th-TH" dirty="0"/>
          </a:p>
        </p:txBody>
      </p:sp>
      <p:sp>
        <p:nvSpPr>
          <p:cNvPr id="6" name="สี่เหลี่ยมผืนผ้า 5"/>
          <p:cNvSpPr/>
          <p:nvPr/>
        </p:nvSpPr>
        <p:spPr>
          <a:xfrm>
            <a:off x="5159896" y="2492896"/>
            <a:ext cx="193538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err="1"/>
              <a:t>แจ้งพิกัส</a:t>
            </a:r>
            <a:r>
              <a:rPr lang="th-TH" dirty="0"/>
              <a:t>ผู้เล่น</a:t>
            </a:r>
            <a:endParaRPr lang="th-TH" dirty="0"/>
          </a:p>
        </p:txBody>
      </p:sp>
      <p:sp>
        <p:nvSpPr>
          <p:cNvPr id="7" name="สี่เหลี่ยมผืนผ้า 6"/>
          <p:cNvSpPr/>
          <p:nvPr/>
        </p:nvSpPr>
        <p:spPr>
          <a:xfrm>
            <a:off x="5422559" y="5714623"/>
            <a:ext cx="1490899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 err="1"/>
              <a:t>แจ้งพิกัส</a:t>
            </a:r>
            <a:r>
              <a:rPr lang="th-TH" dirty="0"/>
              <a:t>เยื่อ</a:t>
            </a:r>
            <a:endParaRPr lang="th-TH" dirty="0"/>
          </a:p>
        </p:txBody>
      </p:sp>
      <p:sp>
        <p:nvSpPr>
          <p:cNvPr id="8" name="วงรี 7"/>
          <p:cNvSpPr/>
          <p:nvPr/>
        </p:nvSpPr>
        <p:spPr>
          <a:xfrm>
            <a:off x="5159896" y="3573016"/>
            <a:ext cx="1872208" cy="7200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/>
              <a:t>สุ่มหนี</a:t>
            </a:r>
            <a:endParaRPr lang="th-TH" dirty="0"/>
          </a:p>
        </p:txBody>
      </p:sp>
      <p:sp>
        <p:nvSpPr>
          <p:cNvPr id="9" name="วงรี 8"/>
          <p:cNvSpPr/>
          <p:nvPr/>
        </p:nvSpPr>
        <p:spPr>
          <a:xfrm>
            <a:off x="5015880" y="4607523"/>
            <a:ext cx="2219178" cy="7200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dirty="0"/>
              <a:t>หาเยื่อที่กินได้</a:t>
            </a:r>
            <a:endParaRPr lang="th-TH" dirty="0"/>
          </a:p>
        </p:txBody>
      </p:sp>
      <p:cxnSp>
        <p:nvCxnSpPr>
          <p:cNvPr id="11" name="ตัวเชื่อมต่อตรง 10"/>
          <p:cNvCxnSpPr>
            <a:endCxn id="5" idx="1"/>
          </p:cNvCxnSpPr>
          <p:nvPr/>
        </p:nvCxnSpPr>
        <p:spPr>
          <a:xfrm>
            <a:off x="4799856" y="1772816"/>
            <a:ext cx="19685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ตัวเชื่อมต่อตรง 12"/>
          <p:cNvCxnSpPr/>
          <p:nvPr/>
        </p:nvCxnSpPr>
        <p:spPr>
          <a:xfrm>
            <a:off x="4799856" y="1772816"/>
            <a:ext cx="0" cy="21602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ลูกศรเชื่อมต่อแบบตรง 16"/>
          <p:cNvCxnSpPr>
            <a:endCxn id="8" idx="2"/>
          </p:cNvCxnSpPr>
          <p:nvPr/>
        </p:nvCxnSpPr>
        <p:spPr>
          <a:xfrm>
            <a:off x="4799856" y="3933056"/>
            <a:ext cx="360040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ตัวเชื่อมต่อตรง 17"/>
          <p:cNvCxnSpPr/>
          <p:nvPr/>
        </p:nvCxnSpPr>
        <p:spPr>
          <a:xfrm>
            <a:off x="7235059" y="4946284"/>
            <a:ext cx="25393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ตัวเชื่อมต่อตรง 18"/>
          <p:cNvCxnSpPr/>
          <p:nvPr/>
        </p:nvCxnSpPr>
        <p:spPr>
          <a:xfrm>
            <a:off x="7464152" y="3933057"/>
            <a:ext cx="0" cy="103450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ลูกศรเชื่อมต่อแบบตรง 21"/>
          <p:cNvCxnSpPr>
            <a:endCxn id="8" idx="6"/>
          </p:cNvCxnSpPr>
          <p:nvPr/>
        </p:nvCxnSpPr>
        <p:spPr>
          <a:xfrm flipH="1">
            <a:off x="7032104" y="3933056"/>
            <a:ext cx="432048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ตัวเชื่อมต่อตรง 24"/>
          <p:cNvCxnSpPr/>
          <p:nvPr/>
        </p:nvCxnSpPr>
        <p:spPr>
          <a:xfrm>
            <a:off x="6168008" y="5327604"/>
            <a:ext cx="0" cy="38131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ตัวเชื่อมต่อตรง 27"/>
          <p:cNvCxnSpPr/>
          <p:nvPr/>
        </p:nvCxnSpPr>
        <p:spPr>
          <a:xfrm>
            <a:off x="6096000" y="1031458"/>
            <a:ext cx="0" cy="38131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ลูกศรเชื่อมต่อแบบตรง 29"/>
          <p:cNvCxnSpPr/>
          <p:nvPr/>
        </p:nvCxnSpPr>
        <p:spPr>
          <a:xfrm>
            <a:off x="6096000" y="1988840"/>
            <a:ext cx="2" cy="504056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ลูกศรเชื่อมต่อแบบตรง 30"/>
          <p:cNvCxnSpPr/>
          <p:nvPr/>
        </p:nvCxnSpPr>
        <p:spPr>
          <a:xfrm flipH="1">
            <a:off x="6168009" y="4323733"/>
            <a:ext cx="17148" cy="25202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160746" y="5287978"/>
            <a:ext cx="3600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มี</a:t>
            </a:r>
            <a:endParaRPr lang="th-TH" dirty="0"/>
          </a:p>
        </p:txBody>
      </p:sp>
      <p:sp>
        <p:nvSpPr>
          <p:cNvPr id="39" name="TextBox 38"/>
          <p:cNvSpPr txBox="1"/>
          <p:nvPr/>
        </p:nvSpPr>
        <p:spPr>
          <a:xfrm>
            <a:off x="7081795" y="4423064"/>
            <a:ext cx="432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ไม่</a:t>
            </a:r>
            <a:endParaRPr lang="th-TH" dirty="0"/>
          </a:p>
        </p:txBody>
      </p:sp>
      <p:sp>
        <p:nvSpPr>
          <p:cNvPr id="44" name="TextBox 43"/>
          <p:cNvSpPr txBox="1"/>
          <p:nvPr/>
        </p:nvSpPr>
        <p:spPr>
          <a:xfrm>
            <a:off x="5051884" y="4188699"/>
            <a:ext cx="612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</a:t>
            </a:r>
            <a:endParaRPr lang="th-TH" dirty="0"/>
          </a:p>
        </p:txBody>
      </p:sp>
      <p:sp>
        <p:nvSpPr>
          <p:cNvPr id="46" name="TextBox 45"/>
          <p:cNvSpPr txBox="1"/>
          <p:nvPr/>
        </p:nvSpPr>
        <p:spPr>
          <a:xfrm>
            <a:off x="6096000" y="2060848"/>
            <a:ext cx="1030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มากกว่า</a:t>
            </a:r>
            <a:endParaRPr lang="th-TH" dirty="0"/>
          </a:p>
        </p:txBody>
      </p:sp>
      <p:sp>
        <p:nvSpPr>
          <p:cNvPr id="47" name="TextBox 46"/>
          <p:cNvSpPr txBox="1"/>
          <p:nvPr/>
        </p:nvSpPr>
        <p:spPr>
          <a:xfrm rot="16200000">
            <a:off x="4455079" y="2940207"/>
            <a:ext cx="1030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น้อยกว่า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958592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32" r="21306" b="12458"/>
          <a:stretch/>
        </p:blipFill>
        <p:spPr>
          <a:xfrm>
            <a:off x="-1" y="1581150"/>
            <a:ext cx="5276850" cy="4953000"/>
          </a:xfrm>
          <a:prstGeom prst="rect">
            <a:avLst/>
          </a:prstGeom>
        </p:spPr>
      </p:pic>
      <p:pic>
        <p:nvPicPr>
          <p:cNvPr id="5" name="รูปภาพ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62" t="18519" r="22969"/>
          <a:stretch/>
        </p:blipFill>
        <p:spPr>
          <a:xfrm>
            <a:off x="5276849" y="1579840"/>
            <a:ext cx="4914901" cy="495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749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รูปภาพ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665" y="0"/>
            <a:ext cx="9062669" cy="6858000"/>
          </a:xfrm>
          <a:prstGeom prst="rect">
            <a:avLst/>
          </a:prstGeom>
        </p:spPr>
      </p:pic>
      <p:pic>
        <p:nvPicPr>
          <p:cNvPr id="3" name="รูปภาพ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72"/>
          <a:stretch/>
        </p:blipFill>
        <p:spPr>
          <a:xfrm>
            <a:off x="742950" y="4283327"/>
            <a:ext cx="12522809" cy="1803147"/>
          </a:xfrm>
          <a:prstGeom prst="rect">
            <a:avLst/>
          </a:prstGeom>
        </p:spPr>
      </p:pic>
      <p:pic>
        <p:nvPicPr>
          <p:cNvPr id="4" name="รูปภาพ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586" r="49191"/>
          <a:stretch/>
        </p:blipFill>
        <p:spPr>
          <a:xfrm>
            <a:off x="495300" y="971550"/>
            <a:ext cx="16818771" cy="3860924"/>
          </a:xfrm>
          <a:prstGeom prst="rect">
            <a:avLst/>
          </a:prstGeom>
        </p:spPr>
      </p:pic>
      <p:pic>
        <p:nvPicPr>
          <p:cNvPr id="5" name="รูปภาพ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4586" r="76002" b="6047"/>
          <a:stretch/>
        </p:blipFill>
        <p:spPr>
          <a:xfrm>
            <a:off x="197460" y="1180080"/>
            <a:ext cx="12439649" cy="3674279"/>
          </a:xfrm>
          <a:prstGeom prst="rect">
            <a:avLst/>
          </a:prstGeom>
        </p:spPr>
      </p:pic>
      <p:pic>
        <p:nvPicPr>
          <p:cNvPr id="6" name="รูปภาพ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604000"/>
          </a:xfrm>
          <a:prstGeom prst="rect">
            <a:avLst/>
          </a:prstGeom>
        </p:spPr>
      </p:pic>
      <p:pic>
        <p:nvPicPr>
          <p:cNvPr id="7" name="รูปภาพ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624" y="117812"/>
            <a:ext cx="10620374" cy="636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375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5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ามเหลี่ยมหน้าจั่ว 3"/>
          <p:cNvSpPr/>
          <p:nvPr/>
        </p:nvSpPr>
        <p:spPr>
          <a:xfrm>
            <a:off x="2661404" y="811757"/>
            <a:ext cx="4488024" cy="5924939"/>
          </a:xfrm>
          <a:prstGeom prst="triangle">
            <a:avLst>
              <a:gd name="adj" fmla="val 59172"/>
            </a:avLst>
          </a:prstGeom>
          <a:solidFill>
            <a:srgbClr val="A4EB38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สามเหลี่ยมหน้าจั่ว 7"/>
          <p:cNvSpPr/>
          <p:nvPr/>
        </p:nvSpPr>
        <p:spPr>
          <a:xfrm>
            <a:off x="1668276" y="1782147"/>
            <a:ext cx="10470852" cy="5075850"/>
          </a:xfrm>
          <a:custGeom>
            <a:avLst/>
            <a:gdLst>
              <a:gd name="connsiteX0" fmla="*/ 0 w 10900098"/>
              <a:gd name="connsiteY0" fmla="*/ 5075850 h 5075850"/>
              <a:gd name="connsiteX1" fmla="*/ 429246 w 10900098"/>
              <a:gd name="connsiteY1" fmla="*/ 0 h 5075850"/>
              <a:gd name="connsiteX2" fmla="*/ 10900098 w 10900098"/>
              <a:gd name="connsiteY2" fmla="*/ 5075850 h 5075850"/>
              <a:gd name="connsiteX3" fmla="*/ 0 w 10900098"/>
              <a:gd name="connsiteY3" fmla="*/ 5075850 h 5075850"/>
              <a:gd name="connsiteX0" fmla="*/ 1016999 w 10470852"/>
              <a:gd name="connsiteY0" fmla="*/ 5047858 h 5075850"/>
              <a:gd name="connsiteX1" fmla="*/ 0 w 10470852"/>
              <a:gd name="connsiteY1" fmla="*/ 0 h 5075850"/>
              <a:gd name="connsiteX2" fmla="*/ 10470852 w 10470852"/>
              <a:gd name="connsiteY2" fmla="*/ 5075850 h 5075850"/>
              <a:gd name="connsiteX3" fmla="*/ 1016999 w 10470852"/>
              <a:gd name="connsiteY3" fmla="*/ 5047858 h 507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70852" h="5075850">
                <a:moveTo>
                  <a:pt x="1016999" y="5047858"/>
                </a:moveTo>
                <a:lnTo>
                  <a:pt x="0" y="0"/>
                </a:lnTo>
                <a:lnTo>
                  <a:pt x="10470852" y="5075850"/>
                </a:lnTo>
                <a:lnTo>
                  <a:pt x="1016999" y="5047858"/>
                </a:lnTo>
                <a:close/>
              </a:path>
            </a:pathLst>
          </a:custGeom>
          <a:solidFill>
            <a:srgbClr val="78E7BC"/>
          </a:solidFill>
          <a:ln>
            <a:noFill/>
          </a:ln>
          <a:effectLst>
            <a:outerShdw blurRad="50800" dist="38100" dir="18900000" algn="b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สามเหลี่ยมหน้าจั่ว 4"/>
          <p:cNvSpPr/>
          <p:nvPr/>
        </p:nvSpPr>
        <p:spPr>
          <a:xfrm>
            <a:off x="14776" y="1576873"/>
            <a:ext cx="5481152" cy="5281127"/>
          </a:xfrm>
          <a:prstGeom prst="triangle">
            <a:avLst>
              <a:gd name="adj" fmla="val 67280"/>
            </a:avLst>
          </a:prstGeom>
          <a:solidFill>
            <a:srgbClr val="FF823A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7" name="สามเหลี่ยมหน้าจั่ว 6"/>
          <p:cNvSpPr/>
          <p:nvPr/>
        </p:nvSpPr>
        <p:spPr>
          <a:xfrm>
            <a:off x="4205002" y="1576873"/>
            <a:ext cx="4399383" cy="5281127"/>
          </a:xfrm>
          <a:prstGeom prst="triangle">
            <a:avLst>
              <a:gd name="adj" fmla="val 67280"/>
            </a:avLst>
          </a:prstGeom>
          <a:solidFill>
            <a:srgbClr val="F44D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9" name="สามเหลี่ยมหน้าจั่ว 8"/>
          <p:cNvSpPr/>
          <p:nvPr/>
        </p:nvSpPr>
        <p:spPr>
          <a:xfrm>
            <a:off x="3093685" y="3556001"/>
            <a:ext cx="2888990" cy="3302000"/>
          </a:xfrm>
          <a:prstGeom prst="triangle">
            <a:avLst>
              <a:gd name="adj" fmla="val 67280"/>
            </a:avLst>
          </a:prstGeom>
          <a:solidFill>
            <a:srgbClr val="F2F26F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5" name="สี่เหลี่ยมผืนผ้า 14"/>
          <p:cNvSpPr/>
          <p:nvPr/>
        </p:nvSpPr>
        <p:spPr>
          <a:xfrm>
            <a:off x="-150045" y="-36922"/>
            <a:ext cx="12363061" cy="6894919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^</a:t>
            </a:r>
            <a:endParaRPr lang="th-TH" dirty="0"/>
          </a:p>
        </p:txBody>
      </p:sp>
      <p:sp>
        <p:nvSpPr>
          <p:cNvPr id="10" name="สี่เหลี่ยมผืนผ้า 9"/>
          <p:cNvSpPr/>
          <p:nvPr/>
        </p:nvSpPr>
        <p:spPr>
          <a:xfrm>
            <a:off x="3773714" y="0"/>
            <a:ext cx="4453913" cy="6858000"/>
          </a:xfrm>
          <a:prstGeom prst="rect">
            <a:avLst/>
          </a:prstGeom>
          <a:solidFill>
            <a:srgbClr val="D944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1" name="สี่เหลี่ยมผืนผ้า 7"/>
          <p:cNvSpPr/>
          <p:nvPr/>
        </p:nvSpPr>
        <p:spPr>
          <a:xfrm>
            <a:off x="5283200" y="682172"/>
            <a:ext cx="2944427" cy="6175828"/>
          </a:xfrm>
          <a:custGeom>
            <a:avLst/>
            <a:gdLst>
              <a:gd name="connsiteX0" fmla="*/ 0 w 2859315"/>
              <a:gd name="connsiteY0" fmla="*/ 0 h 5029200"/>
              <a:gd name="connsiteX1" fmla="*/ 2859315 w 2859315"/>
              <a:gd name="connsiteY1" fmla="*/ 0 h 5029200"/>
              <a:gd name="connsiteX2" fmla="*/ 2859315 w 2859315"/>
              <a:gd name="connsiteY2" fmla="*/ 5029200 h 5029200"/>
              <a:gd name="connsiteX3" fmla="*/ 0 w 2859315"/>
              <a:gd name="connsiteY3" fmla="*/ 5029200 h 5029200"/>
              <a:gd name="connsiteX4" fmla="*/ 0 w 2859315"/>
              <a:gd name="connsiteY4" fmla="*/ 0 h 5029200"/>
              <a:gd name="connsiteX0" fmla="*/ 1930400 w 2859315"/>
              <a:gd name="connsiteY0" fmla="*/ 275771 h 5029200"/>
              <a:gd name="connsiteX1" fmla="*/ 2859315 w 2859315"/>
              <a:gd name="connsiteY1" fmla="*/ 0 h 5029200"/>
              <a:gd name="connsiteX2" fmla="*/ 2859315 w 2859315"/>
              <a:gd name="connsiteY2" fmla="*/ 5029200 h 5029200"/>
              <a:gd name="connsiteX3" fmla="*/ 0 w 2859315"/>
              <a:gd name="connsiteY3" fmla="*/ 5029200 h 5029200"/>
              <a:gd name="connsiteX4" fmla="*/ 1930400 w 2859315"/>
              <a:gd name="connsiteY4" fmla="*/ 275771 h 5029200"/>
              <a:gd name="connsiteX0" fmla="*/ 566057 w 1494972"/>
              <a:gd name="connsiteY0" fmla="*/ 275771 h 5029200"/>
              <a:gd name="connsiteX1" fmla="*/ 1494972 w 1494972"/>
              <a:gd name="connsiteY1" fmla="*/ 0 h 5029200"/>
              <a:gd name="connsiteX2" fmla="*/ 1494972 w 1494972"/>
              <a:gd name="connsiteY2" fmla="*/ 5029200 h 5029200"/>
              <a:gd name="connsiteX3" fmla="*/ 0 w 1494972"/>
              <a:gd name="connsiteY3" fmla="*/ 5014685 h 5029200"/>
              <a:gd name="connsiteX4" fmla="*/ 566057 w 1494972"/>
              <a:gd name="connsiteY4" fmla="*/ 275771 h 5029200"/>
              <a:gd name="connsiteX0" fmla="*/ 0 w 2975430"/>
              <a:gd name="connsiteY0" fmla="*/ 1843314 h 5029200"/>
              <a:gd name="connsiteX1" fmla="*/ 2975430 w 2975430"/>
              <a:gd name="connsiteY1" fmla="*/ 0 h 5029200"/>
              <a:gd name="connsiteX2" fmla="*/ 2975430 w 2975430"/>
              <a:gd name="connsiteY2" fmla="*/ 5029200 h 5029200"/>
              <a:gd name="connsiteX3" fmla="*/ 1480458 w 2975430"/>
              <a:gd name="connsiteY3" fmla="*/ 5014685 h 5029200"/>
              <a:gd name="connsiteX4" fmla="*/ 0 w 2975430"/>
              <a:gd name="connsiteY4" fmla="*/ 1843314 h 5029200"/>
              <a:gd name="connsiteX0" fmla="*/ 0 w 2975430"/>
              <a:gd name="connsiteY0" fmla="*/ 2989942 h 6175828"/>
              <a:gd name="connsiteX1" fmla="*/ 2975430 w 2975430"/>
              <a:gd name="connsiteY1" fmla="*/ 0 h 6175828"/>
              <a:gd name="connsiteX2" fmla="*/ 2975430 w 2975430"/>
              <a:gd name="connsiteY2" fmla="*/ 6175828 h 6175828"/>
              <a:gd name="connsiteX3" fmla="*/ 1480458 w 2975430"/>
              <a:gd name="connsiteY3" fmla="*/ 6161313 h 6175828"/>
              <a:gd name="connsiteX4" fmla="*/ 0 w 2975430"/>
              <a:gd name="connsiteY4" fmla="*/ 2989942 h 6175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75430" h="6175828">
                <a:moveTo>
                  <a:pt x="0" y="2989942"/>
                </a:moveTo>
                <a:lnTo>
                  <a:pt x="2975430" y="0"/>
                </a:lnTo>
                <a:lnTo>
                  <a:pt x="2975430" y="6175828"/>
                </a:lnTo>
                <a:lnTo>
                  <a:pt x="1480458" y="6161313"/>
                </a:lnTo>
                <a:lnTo>
                  <a:pt x="0" y="2989942"/>
                </a:lnTo>
                <a:close/>
              </a:path>
            </a:pathLst>
          </a:custGeom>
          <a:solidFill>
            <a:srgbClr val="FFC607"/>
          </a:solidFill>
          <a:ln>
            <a:noFill/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2" name="ห้าเหลี่ยมธรรมดา 9"/>
          <p:cNvSpPr/>
          <p:nvPr/>
        </p:nvSpPr>
        <p:spPr>
          <a:xfrm>
            <a:off x="3758921" y="-34941"/>
            <a:ext cx="4468706" cy="4418700"/>
          </a:xfrm>
          <a:custGeom>
            <a:avLst/>
            <a:gdLst>
              <a:gd name="connsiteX0" fmla="*/ 5 w 4296229"/>
              <a:gd name="connsiteY0" fmla="*/ 1541218 h 4034971"/>
              <a:gd name="connsiteX1" fmla="*/ 2148115 w 4296229"/>
              <a:gd name="connsiteY1" fmla="*/ 0 h 4034971"/>
              <a:gd name="connsiteX2" fmla="*/ 4296224 w 4296229"/>
              <a:gd name="connsiteY2" fmla="*/ 1541218 h 4034971"/>
              <a:gd name="connsiteX3" fmla="*/ 3475719 w 4296229"/>
              <a:gd name="connsiteY3" fmla="*/ 4034961 h 4034971"/>
              <a:gd name="connsiteX4" fmla="*/ 820510 w 4296229"/>
              <a:gd name="connsiteY4" fmla="*/ 4034961 h 4034971"/>
              <a:gd name="connsiteX5" fmla="*/ 5 w 4296229"/>
              <a:gd name="connsiteY5" fmla="*/ 1541218 h 4034971"/>
              <a:gd name="connsiteX0" fmla="*/ 0 w 4310734"/>
              <a:gd name="connsiteY0" fmla="*/ 31732 h 4034961"/>
              <a:gd name="connsiteX1" fmla="*/ 2162625 w 4310734"/>
              <a:gd name="connsiteY1" fmla="*/ 0 h 4034961"/>
              <a:gd name="connsiteX2" fmla="*/ 4310734 w 4310734"/>
              <a:gd name="connsiteY2" fmla="*/ 1541218 h 4034961"/>
              <a:gd name="connsiteX3" fmla="*/ 3490229 w 4310734"/>
              <a:gd name="connsiteY3" fmla="*/ 4034961 h 4034961"/>
              <a:gd name="connsiteX4" fmla="*/ 835020 w 4310734"/>
              <a:gd name="connsiteY4" fmla="*/ 4034961 h 4034961"/>
              <a:gd name="connsiteX5" fmla="*/ 0 w 4310734"/>
              <a:gd name="connsiteY5" fmla="*/ 31732 h 4034961"/>
              <a:gd name="connsiteX0" fmla="*/ 0 w 4542968"/>
              <a:gd name="connsiteY0" fmla="*/ 17217 h 4020446"/>
              <a:gd name="connsiteX1" fmla="*/ 4542968 w 4542968"/>
              <a:gd name="connsiteY1" fmla="*/ 0 h 4020446"/>
              <a:gd name="connsiteX2" fmla="*/ 4310734 w 4542968"/>
              <a:gd name="connsiteY2" fmla="*/ 1526703 h 4020446"/>
              <a:gd name="connsiteX3" fmla="*/ 3490229 w 4542968"/>
              <a:gd name="connsiteY3" fmla="*/ 4020446 h 4020446"/>
              <a:gd name="connsiteX4" fmla="*/ 835020 w 4542968"/>
              <a:gd name="connsiteY4" fmla="*/ 4020446 h 4020446"/>
              <a:gd name="connsiteX5" fmla="*/ 0 w 4542968"/>
              <a:gd name="connsiteY5" fmla="*/ 17217 h 4020446"/>
              <a:gd name="connsiteX0" fmla="*/ 6809 w 4549777"/>
              <a:gd name="connsiteY0" fmla="*/ 17217 h 4020446"/>
              <a:gd name="connsiteX1" fmla="*/ 4549777 w 4549777"/>
              <a:gd name="connsiteY1" fmla="*/ 0 h 4020446"/>
              <a:gd name="connsiteX2" fmla="*/ 4317543 w 4549777"/>
              <a:gd name="connsiteY2" fmla="*/ 1526703 h 4020446"/>
              <a:gd name="connsiteX3" fmla="*/ 3497038 w 4549777"/>
              <a:gd name="connsiteY3" fmla="*/ 4020446 h 4020446"/>
              <a:gd name="connsiteX4" fmla="*/ 0 w 4549777"/>
              <a:gd name="connsiteY4" fmla="*/ 1683646 h 4020446"/>
              <a:gd name="connsiteX5" fmla="*/ 6809 w 4549777"/>
              <a:gd name="connsiteY5" fmla="*/ 17217 h 4020446"/>
              <a:gd name="connsiteX0" fmla="*/ 6809 w 4549777"/>
              <a:gd name="connsiteY0" fmla="*/ 17217 h 4124760"/>
              <a:gd name="connsiteX1" fmla="*/ 4549777 w 4549777"/>
              <a:gd name="connsiteY1" fmla="*/ 0 h 4124760"/>
              <a:gd name="connsiteX2" fmla="*/ 4143371 w 4549777"/>
              <a:gd name="connsiteY2" fmla="*/ 4124760 h 4124760"/>
              <a:gd name="connsiteX3" fmla="*/ 3497038 w 4549777"/>
              <a:gd name="connsiteY3" fmla="*/ 4020446 h 4124760"/>
              <a:gd name="connsiteX4" fmla="*/ 0 w 4549777"/>
              <a:gd name="connsiteY4" fmla="*/ 1683646 h 4124760"/>
              <a:gd name="connsiteX5" fmla="*/ 6809 w 4549777"/>
              <a:gd name="connsiteY5" fmla="*/ 17217 h 4124760"/>
              <a:gd name="connsiteX0" fmla="*/ 6809 w 4549777"/>
              <a:gd name="connsiteY0" fmla="*/ 17217 h 4339760"/>
              <a:gd name="connsiteX1" fmla="*/ 4549777 w 4549777"/>
              <a:gd name="connsiteY1" fmla="*/ 0 h 4339760"/>
              <a:gd name="connsiteX2" fmla="*/ 4143371 w 4549777"/>
              <a:gd name="connsiteY2" fmla="*/ 4124760 h 4339760"/>
              <a:gd name="connsiteX3" fmla="*/ 2727781 w 4549777"/>
              <a:gd name="connsiteY3" fmla="*/ 4339760 h 4339760"/>
              <a:gd name="connsiteX4" fmla="*/ 0 w 4549777"/>
              <a:gd name="connsiteY4" fmla="*/ 1683646 h 4339760"/>
              <a:gd name="connsiteX5" fmla="*/ 6809 w 4549777"/>
              <a:gd name="connsiteY5" fmla="*/ 17217 h 4339760"/>
              <a:gd name="connsiteX0" fmla="*/ 6809 w 4549777"/>
              <a:gd name="connsiteY0" fmla="*/ 17217 h 4339760"/>
              <a:gd name="connsiteX1" fmla="*/ 4549777 w 4549777"/>
              <a:gd name="connsiteY1" fmla="*/ 0 h 4339760"/>
              <a:gd name="connsiteX2" fmla="*/ 4477199 w 4549777"/>
              <a:gd name="connsiteY2" fmla="*/ 3602246 h 4339760"/>
              <a:gd name="connsiteX3" fmla="*/ 2727781 w 4549777"/>
              <a:gd name="connsiteY3" fmla="*/ 4339760 h 4339760"/>
              <a:gd name="connsiteX4" fmla="*/ 0 w 4549777"/>
              <a:gd name="connsiteY4" fmla="*/ 1683646 h 4339760"/>
              <a:gd name="connsiteX5" fmla="*/ 6809 w 4549777"/>
              <a:gd name="connsiteY5" fmla="*/ 17217 h 4339760"/>
              <a:gd name="connsiteX0" fmla="*/ 6809 w 4549777"/>
              <a:gd name="connsiteY0" fmla="*/ 17217 h 4397817"/>
              <a:gd name="connsiteX1" fmla="*/ 4549777 w 4549777"/>
              <a:gd name="connsiteY1" fmla="*/ 0 h 4397817"/>
              <a:gd name="connsiteX2" fmla="*/ 4477199 w 4549777"/>
              <a:gd name="connsiteY2" fmla="*/ 3602246 h 4397817"/>
              <a:gd name="connsiteX3" fmla="*/ 3337381 w 4549777"/>
              <a:gd name="connsiteY3" fmla="*/ 4397817 h 4397817"/>
              <a:gd name="connsiteX4" fmla="*/ 0 w 4549777"/>
              <a:gd name="connsiteY4" fmla="*/ 1683646 h 4397817"/>
              <a:gd name="connsiteX5" fmla="*/ 6809 w 4549777"/>
              <a:gd name="connsiteY5" fmla="*/ 17217 h 4397817"/>
              <a:gd name="connsiteX0" fmla="*/ 283 w 4543251"/>
              <a:gd name="connsiteY0" fmla="*/ 17217 h 4397817"/>
              <a:gd name="connsiteX1" fmla="*/ 4543251 w 4543251"/>
              <a:gd name="connsiteY1" fmla="*/ 0 h 4397817"/>
              <a:gd name="connsiteX2" fmla="*/ 4470673 w 4543251"/>
              <a:gd name="connsiteY2" fmla="*/ 3602246 h 4397817"/>
              <a:gd name="connsiteX3" fmla="*/ 3330855 w 4543251"/>
              <a:gd name="connsiteY3" fmla="*/ 4397817 h 4397817"/>
              <a:gd name="connsiteX4" fmla="*/ 7989 w 4543251"/>
              <a:gd name="connsiteY4" fmla="*/ 725703 h 4397817"/>
              <a:gd name="connsiteX5" fmla="*/ 283 w 4543251"/>
              <a:gd name="connsiteY5" fmla="*/ 17217 h 4397817"/>
              <a:gd name="connsiteX0" fmla="*/ 283 w 4470673"/>
              <a:gd name="connsiteY0" fmla="*/ 24837 h 4405437"/>
              <a:gd name="connsiteX1" fmla="*/ 4421331 w 4470673"/>
              <a:gd name="connsiteY1" fmla="*/ 0 h 4405437"/>
              <a:gd name="connsiteX2" fmla="*/ 4470673 w 4470673"/>
              <a:gd name="connsiteY2" fmla="*/ 3609866 h 4405437"/>
              <a:gd name="connsiteX3" fmla="*/ 3330855 w 4470673"/>
              <a:gd name="connsiteY3" fmla="*/ 4405437 h 4405437"/>
              <a:gd name="connsiteX4" fmla="*/ 7989 w 4470673"/>
              <a:gd name="connsiteY4" fmla="*/ 733323 h 4405437"/>
              <a:gd name="connsiteX5" fmla="*/ 283 w 4470673"/>
              <a:gd name="connsiteY5" fmla="*/ 24837 h 4405437"/>
              <a:gd name="connsiteX0" fmla="*/ 283 w 4489911"/>
              <a:gd name="connsiteY0" fmla="*/ 40077 h 4420677"/>
              <a:gd name="connsiteX1" fmla="*/ 4489911 w 4489911"/>
              <a:gd name="connsiteY1" fmla="*/ 0 h 4420677"/>
              <a:gd name="connsiteX2" fmla="*/ 4470673 w 4489911"/>
              <a:gd name="connsiteY2" fmla="*/ 3625106 h 4420677"/>
              <a:gd name="connsiteX3" fmla="*/ 3330855 w 4489911"/>
              <a:gd name="connsiteY3" fmla="*/ 4420677 h 4420677"/>
              <a:gd name="connsiteX4" fmla="*/ 7989 w 4489911"/>
              <a:gd name="connsiteY4" fmla="*/ 748563 h 4420677"/>
              <a:gd name="connsiteX5" fmla="*/ 283 w 4489911"/>
              <a:gd name="connsiteY5" fmla="*/ 40077 h 4420677"/>
              <a:gd name="connsiteX0" fmla="*/ 283 w 4501153"/>
              <a:gd name="connsiteY0" fmla="*/ 40077 h 4420677"/>
              <a:gd name="connsiteX1" fmla="*/ 4489911 w 4501153"/>
              <a:gd name="connsiteY1" fmla="*/ 0 h 4420677"/>
              <a:gd name="connsiteX2" fmla="*/ 4501153 w 4501153"/>
              <a:gd name="connsiteY2" fmla="*/ 3632726 h 4420677"/>
              <a:gd name="connsiteX3" fmla="*/ 3330855 w 4501153"/>
              <a:gd name="connsiteY3" fmla="*/ 4420677 h 4420677"/>
              <a:gd name="connsiteX4" fmla="*/ 7989 w 4501153"/>
              <a:gd name="connsiteY4" fmla="*/ 748563 h 4420677"/>
              <a:gd name="connsiteX5" fmla="*/ 283 w 4501153"/>
              <a:gd name="connsiteY5" fmla="*/ 40077 h 4420677"/>
              <a:gd name="connsiteX0" fmla="*/ 283 w 4501153"/>
              <a:gd name="connsiteY0" fmla="*/ 1977 h 4420677"/>
              <a:gd name="connsiteX1" fmla="*/ 4489911 w 4501153"/>
              <a:gd name="connsiteY1" fmla="*/ 0 h 4420677"/>
              <a:gd name="connsiteX2" fmla="*/ 4501153 w 4501153"/>
              <a:gd name="connsiteY2" fmla="*/ 3632726 h 4420677"/>
              <a:gd name="connsiteX3" fmla="*/ 3330855 w 4501153"/>
              <a:gd name="connsiteY3" fmla="*/ 4420677 h 4420677"/>
              <a:gd name="connsiteX4" fmla="*/ 7989 w 4501153"/>
              <a:gd name="connsiteY4" fmla="*/ 748563 h 4420677"/>
              <a:gd name="connsiteX5" fmla="*/ 283 w 4501153"/>
              <a:gd name="connsiteY5" fmla="*/ 1977 h 4420677"/>
              <a:gd name="connsiteX0" fmla="*/ 283 w 4501153"/>
              <a:gd name="connsiteY0" fmla="*/ 0 h 4418700"/>
              <a:gd name="connsiteX1" fmla="*/ 4497586 w 4501153"/>
              <a:gd name="connsiteY1" fmla="*/ 13263 h 4418700"/>
              <a:gd name="connsiteX2" fmla="*/ 4501153 w 4501153"/>
              <a:gd name="connsiteY2" fmla="*/ 3630749 h 4418700"/>
              <a:gd name="connsiteX3" fmla="*/ 3330855 w 4501153"/>
              <a:gd name="connsiteY3" fmla="*/ 4418700 h 4418700"/>
              <a:gd name="connsiteX4" fmla="*/ 7989 w 4501153"/>
              <a:gd name="connsiteY4" fmla="*/ 746586 h 4418700"/>
              <a:gd name="connsiteX5" fmla="*/ 283 w 4501153"/>
              <a:gd name="connsiteY5" fmla="*/ 0 h 441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01153" h="4418700">
                <a:moveTo>
                  <a:pt x="283" y="0"/>
                </a:moveTo>
                <a:lnTo>
                  <a:pt x="4497586" y="13263"/>
                </a:lnTo>
                <a:cubicBezTo>
                  <a:pt x="4501333" y="1224172"/>
                  <a:pt x="4497406" y="2419840"/>
                  <a:pt x="4501153" y="3630749"/>
                </a:cubicBezTo>
                <a:lnTo>
                  <a:pt x="3330855" y="4418700"/>
                </a:lnTo>
                <a:lnTo>
                  <a:pt x="7989" y="746586"/>
                </a:lnTo>
                <a:cubicBezTo>
                  <a:pt x="10259" y="191110"/>
                  <a:pt x="-1987" y="555476"/>
                  <a:pt x="283" y="0"/>
                </a:cubicBezTo>
                <a:close/>
              </a:path>
            </a:pathLst>
          </a:custGeom>
          <a:solidFill>
            <a:srgbClr val="2673F5"/>
          </a:solidFill>
          <a:ln>
            <a:noFill/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3" name="สามเหลี่ยมหน้าจั่ว 5"/>
          <p:cNvSpPr/>
          <p:nvPr/>
        </p:nvSpPr>
        <p:spPr>
          <a:xfrm>
            <a:off x="6377396" y="232229"/>
            <a:ext cx="1851505" cy="3967631"/>
          </a:xfrm>
          <a:custGeom>
            <a:avLst/>
            <a:gdLst>
              <a:gd name="connsiteX0" fmla="*/ 0 w 1320800"/>
              <a:gd name="connsiteY0" fmla="*/ 3502630 h 3502630"/>
              <a:gd name="connsiteX1" fmla="*/ 660400 w 1320800"/>
              <a:gd name="connsiteY1" fmla="*/ 0 h 3502630"/>
              <a:gd name="connsiteX2" fmla="*/ 1320800 w 1320800"/>
              <a:gd name="connsiteY2" fmla="*/ 3502630 h 3502630"/>
              <a:gd name="connsiteX3" fmla="*/ 0 w 1320800"/>
              <a:gd name="connsiteY3" fmla="*/ 3502630 h 3502630"/>
              <a:gd name="connsiteX0" fmla="*/ 0 w 1328057"/>
              <a:gd name="connsiteY0" fmla="*/ 3459087 h 3459087"/>
              <a:gd name="connsiteX1" fmla="*/ 1328057 w 1328057"/>
              <a:gd name="connsiteY1" fmla="*/ 0 h 3459087"/>
              <a:gd name="connsiteX2" fmla="*/ 1320800 w 1328057"/>
              <a:gd name="connsiteY2" fmla="*/ 3459087 h 3459087"/>
              <a:gd name="connsiteX3" fmla="*/ 0 w 1328057"/>
              <a:gd name="connsiteY3" fmla="*/ 3459087 h 3459087"/>
              <a:gd name="connsiteX0" fmla="*/ 0 w 1879600"/>
              <a:gd name="connsiteY0" fmla="*/ 2094744 h 3459087"/>
              <a:gd name="connsiteX1" fmla="*/ 1879600 w 1879600"/>
              <a:gd name="connsiteY1" fmla="*/ 0 h 3459087"/>
              <a:gd name="connsiteX2" fmla="*/ 1872343 w 1879600"/>
              <a:gd name="connsiteY2" fmla="*/ 3459087 h 3459087"/>
              <a:gd name="connsiteX3" fmla="*/ 0 w 1879600"/>
              <a:gd name="connsiteY3" fmla="*/ 2094744 h 3459087"/>
              <a:gd name="connsiteX0" fmla="*/ 0 w 1879600"/>
              <a:gd name="connsiteY0" fmla="*/ 2559201 h 3923544"/>
              <a:gd name="connsiteX1" fmla="*/ 1879600 w 1879600"/>
              <a:gd name="connsiteY1" fmla="*/ 0 h 3923544"/>
              <a:gd name="connsiteX2" fmla="*/ 1872343 w 1879600"/>
              <a:gd name="connsiteY2" fmla="*/ 3923544 h 3923544"/>
              <a:gd name="connsiteX3" fmla="*/ 0 w 1879600"/>
              <a:gd name="connsiteY3" fmla="*/ 2559201 h 3923544"/>
              <a:gd name="connsiteX0" fmla="*/ 0 w 1872343"/>
              <a:gd name="connsiteY0" fmla="*/ 2559201 h 3923544"/>
              <a:gd name="connsiteX1" fmla="*/ 1864301 w 1872343"/>
              <a:gd name="connsiteY1" fmla="*/ 0 h 3923544"/>
              <a:gd name="connsiteX2" fmla="*/ 1872343 w 1872343"/>
              <a:gd name="connsiteY2" fmla="*/ 3923544 h 3923544"/>
              <a:gd name="connsiteX3" fmla="*/ 0 w 1872343"/>
              <a:gd name="connsiteY3" fmla="*/ 2559201 h 3923544"/>
              <a:gd name="connsiteX0" fmla="*/ 0 w 1865968"/>
              <a:gd name="connsiteY0" fmla="*/ 2559201 h 3917287"/>
              <a:gd name="connsiteX1" fmla="*/ 1864301 w 1865968"/>
              <a:gd name="connsiteY1" fmla="*/ 0 h 3917287"/>
              <a:gd name="connsiteX2" fmla="*/ 1865968 w 1865968"/>
              <a:gd name="connsiteY2" fmla="*/ 3917287 h 3917287"/>
              <a:gd name="connsiteX3" fmla="*/ 0 w 1865968"/>
              <a:gd name="connsiteY3" fmla="*/ 2559201 h 3917287"/>
              <a:gd name="connsiteX0" fmla="*/ 0 w 1888917"/>
              <a:gd name="connsiteY0" fmla="*/ 2559201 h 3924796"/>
              <a:gd name="connsiteX1" fmla="*/ 1864301 w 1888917"/>
              <a:gd name="connsiteY1" fmla="*/ 0 h 3924796"/>
              <a:gd name="connsiteX2" fmla="*/ 1888917 w 1888917"/>
              <a:gd name="connsiteY2" fmla="*/ 3924796 h 3924796"/>
              <a:gd name="connsiteX3" fmla="*/ 0 w 1888917"/>
              <a:gd name="connsiteY3" fmla="*/ 2559201 h 3924796"/>
              <a:gd name="connsiteX0" fmla="*/ 0 w 1864714"/>
              <a:gd name="connsiteY0" fmla="*/ 2559201 h 3909778"/>
              <a:gd name="connsiteX1" fmla="*/ 1864301 w 1864714"/>
              <a:gd name="connsiteY1" fmla="*/ 0 h 3909778"/>
              <a:gd name="connsiteX2" fmla="*/ 1858319 w 1864714"/>
              <a:gd name="connsiteY2" fmla="*/ 3909778 h 3909778"/>
              <a:gd name="connsiteX3" fmla="*/ 0 w 1864714"/>
              <a:gd name="connsiteY3" fmla="*/ 2559201 h 3909778"/>
              <a:gd name="connsiteX0" fmla="*/ 0 w 1865999"/>
              <a:gd name="connsiteY0" fmla="*/ 2559201 h 3909778"/>
              <a:gd name="connsiteX1" fmla="*/ 1864301 w 1865999"/>
              <a:gd name="connsiteY1" fmla="*/ 0 h 3909778"/>
              <a:gd name="connsiteX2" fmla="*/ 1865999 w 1865999"/>
              <a:gd name="connsiteY2" fmla="*/ 3909778 h 3909778"/>
              <a:gd name="connsiteX3" fmla="*/ 0 w 1865999"/>
              <a:gd name="connsiteY3" fmla="*/ 2559201 h 390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65999" h="3909778">
                <a:moveTo>
                  <a:pt x="0" y="2559201"/>
                </a:moveTo>
                <a:lnTo>
                  <a:pt x="1864301" y="0"/>
                </a:lnTo>
                <a:cubicBezTo>
                  <a:pt x="1866982" y="1307848"/>
                  <a:pt x="1863318" y="2601930"/>
                  <a:pt x="1865999" y="3909778"/>
                </a:cubicBezTo>
                <a:lnTo>
                  <a:pt x="0" y="2559201"/>
                </a:lnTo>
                <a:close/>
              </a:path>
            </a:pathLst>
          </a:custGeom>
          <a:solidFill>
            <a:srgbClr val="019C5A"/>
          </a:solidFill>
          <a:ln>
            <a:noFill/>
          </a:ln>
          <a:effectLst>
            <a:outerShdw blurRad="50800" dist="38100" dir="8100000" algn="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1026" name="Picture 2" descr="https://scontent.xx.fbcdn.net/hphotos-xpt1/v/t1.0-9/11218961_928137520565522_1924335771245264777_n.jpg?oh=c85466966499c304d0b20d19f7d67ef3&amp;oe=5676A60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53" t="29432" r="21453" b="37776"/>
          <a:stretch/>
        </p:blipFill>
        <p:spPr bwMode="auto">
          <a:xfrm>
            <a:off x="4073149" y="1039585"/>
            <a:ext cx="1375126" cy="1375126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กล่องข้อความ 1"/>
          <p:cNvSpPr txBox="1"/>
          <p:nvPr/>
        </p:nvSpPr>
        <p:spPr>
          <a:xfrm>
            <a:off x="5596739" y="1250094"/>
            <a:ext cx="198397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  <a:latin typeface="+mj-lt"/>
              </a:rPr>
              <a:t>Supitch</a:t>
            </a:r>
            <a:r>
              <a:rPr lang="en-US" dirty="0">
                <a:solidFill>
                  <a:schemeClr val="bg1"/>
                </a:solidFill>
                <a:latin typeface="+mj-lt"/>
              </a:rPr>
              <a:t/>
            </a:r>
            <a:br>
              <a:rPr lang="en-US" dirty="0">
                <a:solidFill>
                  <a:schemeClr val="bg1"/>
                </a:solidFill>
                <a:latin typeface="+mj-lt"/>
              </a:rPr>
            </a:br>
            <a:r>
              <a:rPr lang="en-US" dirty="0" err="1" smtClean="0">
                <a:solidFill>
                  <a:schemeClr val="bg1"/>
                </a:solidFill>
                <a:latin typeface="+mj-lt"/>
              </a:rPr>
              <a:t>Angchanpen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+mj-lt"/>
              </a:rPr>
            </a:b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status : Wake</a:t>
            </a:r>
            <a:endParaRPr lang="th-TH" sz="1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28" name="Picture 4" descr="https://scontent.xx.fbcdn.net/hphotos-xfl1/v/t1.0-0/p180x540/11009117_636553003117593_2756979011438370035_n.jpg?oh=fa4c3fb02e21745152607f723ba43375&amp;oe=566D3CD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78" t="37803" r="42344" b="28028"/>
          <a:stretch/>
        </p:blipFill>
        <p:spPr bwMode="auto">
          <a:xfrm>
            <a:off x="4057631" y="2906282"/>
            <a:ext cx="1390565" cy="1375126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สี่เหลี่ยมผืนผ้า 2"/>
          <p:cNvSpPr/>
          <p:nvPr/>
        </p:nvSpPr>
        <p:spPr>
          <a:xfrm>
            <a:off x="5615211" y="3039140"/>
            <a:ext cx="1548822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 err="1" smtClean="0">
                <a:solidFill>
                  <a:schemeClr val="bg1"/>
                </a:solidFill>
                <a:latin typeface="+mj-lt"/>
              </a:rPr>
              <a:t>Narumon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+mj-lt"/>
              </a:rPr>
            </a:br>
            <a:r>
              <a:rPr lang="en-US" dirty="0" err="1" smtClean="0">
                <a:solidFill>
                  <a:schemeClr val="bg1"/>
                </a:solidFill>
                <a:latin typeface="+mj-lt"/>
              </a:rPr>
              <a:t>Setdusit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+mj-lt"/>
              </a:rPr>
            </a:br>
            <a:r>
              <a:rPr lang="en-US" sz="1800" dirty="0">
                <a:solidFill>
                  <a:prstClr val="white"/>
                </a:solidFill>
                <a:latin typeface="Calibri Light" panose="020F0302020204030204"/>
              </a:rPr>
              <a:t>status : </a:t>
            </a:r>
            <a:r>
              <a:rPr lang="en-US" sz="1800" dirty="0" smtClean="0">
                <a:solidFill>
                  <a:prstClr val="white"/>
                </a:solidFill>
                <a:latin typeface="Calibri Light" panose="020F0302020204030204"/>
              </a:rPr>
              <a:t>Wake</a:t>
            </a:r>
            <a:endParaRPr lang="th-TH" sz="1800" dirty="0">
              <a:solidFill>
                <a:prstClr val="white"/>
              </a:solidFill>
              <a:latin typeface="Calibri Light" panose="020F0302020204030204"/>
            </a:endParaRPr>
          </a:p>
        </p:txBody>
      </p:sp>
      <p:sp>
        <p:nvSpPr>
          <p:cNvPr id="6" name="วงรี 5"/>
          <p:cNvSpPr/>
          <p:nvPr/>
        </p:nvSpPr>
        <p:spPr>
          <a:xfrm>
            <a:off x="-634400" y="2290119"/>
            <a:ext cx="1136908" cy="113690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bg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1030" name="Picture 6" descr="https://scontent.xx.fbcdn.net/hphotos-xap1/t31.0-8/10828097_377149735789707_5491771530734079721_o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8" t="19574" r="20768" b="6250"/>
          <a:stretch/>
        </p:blipFill>
        <p:spPr bwMode="auto">
          <a:xfrm>
            <a:off x="4124513" y="4741013"/>
            <a:ext cx="1317953" cy="1359871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สี่เหลี่ยมผืนผ้า 17"/>
          <p:cNvSpPr/>
          <p:nvPr/>
        </p:nvSpPr>
        <p:spPr>
          <a:xfrm>
            <a:off x="5687451" y="4933675"/>
            <a:ext cx="1741182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  <a:latin typeface="+mj-lt"/>
              </a:rPr>
              <a:t>Akkhaporn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+mj-lt"/>
              </a:rPr>
            </a:br>
            <a:r>
              <a:rPr lang="en-US" dirty="0" err="1" smtClean="0">
                <a:solidFill>
                  <a:schemeClr val="bg1"/>
                </a:solidFill>
                <a:latin typeface="+mj-lt"/>
              </a:rPr>
              <a:t>Thurnrod</a:t>
            </a:r>
            <a:endParaRPr lang="en-US" dirty="0" smtClean="0">
              <a:solidFill>
                <a:schemeClr val="bg1"/>
              </a:solidFill>
              <a:latin typeface="+mj-lt"/>
            </a:endParaRPr>
          </a:p>
          <a:p>
            <a:pPr lvl="0"/>
            <a:r>
              <a:rPr lang="en-US" sz="1800" dirty="0">
                <a:solidFill>
                  <a:prstClr val="white"/>
                </a:solidFill>
                <a:latin typeface="Calibri Light" panose="020F0302020204030204"/>
              </a:rPr>
              <a:t>status : </a:t>
            </a:r>
            <a:r>
              <a:rPr lang="en-US" sz="1800" dirty="0" smtClean="0">
                <a:solidFill>
                  <a:prstClr val="white"/>
                </a:solidFill>
                <a:latin typeface="Calibri Light" panose="020F0302020204030204"/>
              </a:rPr>
              <a:t>Dead</a:t>
            </a:r>
            <a:endParaRPr lang="th-TH" sz="1800" dirty="0">
              <a:solidFill>
                <a:prstClr val="white"/>
              </a:solidFill>
              <a:latin typeface="Calibri Light" panose="020F0302020204030204"/>
            </a:endParaRPr>
          </a:p>
        </p:txBody>
      </p:sp>
      <p:pic>
        <p:nvPicPr>
          <p:cNvPr id="1032" name="Picture 8" descr="http://i01.i.aliimg.com/wsphoto/v0/1867707245/Free-Shipping-1pc-Wall-Stickers-JDM-Crown-Decor-Stickers-for-Car-Cartoon-Decals-Fridge-Magnet-Wallpaper.jp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6592">
            <a:off x="4493404" y="4359266"/>
            <a:ext cx="913841" cy="61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8" descr="http://i01.i.aliimg.com/wsphoto/v0/1867707245/Free-Shipping-1pc-Wall-Stickers-JDM-Crown-Decor-Stickers-for-Car-Cartoon-Decals-Fridge-Magnet-Wallpaper.jpg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F44D5E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colorTemperature colorTemp="112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6592">
            <a:off x="4505371" y="2622707"/>
            <a:ext cx="913841" cy="61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8" descr="http://i01.i.aliimg.com/wsphoto/v0/1867707245/Free-Shipping-1pc-Wall-Stickers-JDM-Crown-Decor-Stickers-for-Car-Cartoon-Decals-Fridge-Magnet-Wallpaper.jp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56592">
            <a:off x="4485528" y="715134"/>
            <a:ext cx="913841" cy="61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28119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5" grpId="0" animBg="1"/>
      <p:bldP spid="7" grpId="0" animBg="1"/>
      <p:bldP spid="9" grpId="0" animBg="1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6000">
              <a:srgbClr val="EEEEEE"/>
            </a:gs>
            <a:gs pos="100000">
              <a:schemeClr val="bg1">
                <a:lumMod val="8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/>
          <p:cNvSpPr/>
          <p:nvPr/>
        </p:nvSpPr>
        <p:spPr>
          <a:xfrm>
            <a:off x="428913" y="1290204"/>
            <a:ext cx="3438525" cy="3438525"/>
          </a:xfrm>
          <a:prstGeom prst="rect">
            <a:avLst/>
          </a:prstGeom>
          <a:gradFill>
            <a:gsLst>
              <a:gs pos="98000">
                <a:srgbClr val="5BC0DE"/>
              </a:gs>
              <a:gs pos="100000">
                <a:schemeClr val="accent1"/>
              </a:gs>
            </a:gsLst>
            <a:lin ang="5400000" scaled="1"/>
          </a:gradFill>
          <a:ln>
            <a:solidFill>
              <a:srgbClr val="33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 smtClean="0">
                <a:latin typeface="+mj-lt"/>
              </a:rPr>
              <a:t>FF</a:t>
            </a:r>
            <a:endParaRPr lang="th-TH" sz="9600" dirty="0">
              <a:latin typeface="+mj-lt"/>
            </a:endParaRPr>
          </a:p>
        </p:txBody>
      </p:sp>
      <p:sp>
        <p:nvSpPr>
          <p:cNvPr id="6" name="สี่เหลี่ยมผืนผ้า 5"/>
          <p:cNvSpPr/>
          <p:nvPr/>
        </p:nvSpPr>
        <p:spPr>
          <a:xfrm>
            <a:off x="428913" y="4728729"/>
            <a:ext cx="3438525" cy="794616"/>
          </a:xfrm>
          <a:prstGeom prst="rect">
            <a:avLst/>
          </a:prstGeom>
          <a:gradFill>
            <a:gsLst>
              <a:gs pos="90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/>
                </a:solidFill>
                <a:latin typeface="+mj-lt"/>
              </a:rPr>
              <a:t>FeedingFish</a:t>
            </a:r>
            <a:endParaRPr lang="th-TH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" name="สี่เหลี่ยมผืนผ้า 6"/>
          <p:cNvSpPr/>
          <p:nvPr/>
        </p:nvSpPr>
        <p:spPr>
          <a:xfrm>
            <a:off x="4280477" y="1290203"/>
            <a:ext cx="3438525" cy="3438525"/>
          </a:xfrm>
          <a:prstGeom prst="rect">
            <a:avLst/>
          </a:prstGeom>
          <a:gradFill>
            <a:gsLst>
              <a:gs pos="98000">
                <a:srgbClr val="FFC000"/>
              </a:gs>
              <a:gs pos="100000">
                <a:schemeClr val="accent4">
                  <a:lumMod val="75000"/>
                </a:schemeClr>
              </a:gs>
            </a:gsLst>
            <a:lin ang="5400000" scaled="1"/>
          </a:gra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 smtClean="0">
                <a:latin typeface="+mj-lt"/>
              </a:rPr>
              <a:t>&lt;3&gt;{</a:t>
            </a:r>
            <a:endParaRPr lang="th-TH" sz="9600" dirty="0">
              <a:latin typeface="+mj-lt"/>
            </a:endParaRPr>
          </a:p>
        </p:txBody>
      </p:sp>
      <p:sp>
        <p:nvSpPr>
          <p:cNvPr id="8" name="สี่เหลี่ยมผืนผ้า 7"/>
          <p:cNvSpPr/>
          <p:nvPr/>
        </p:nvSpPr>
        <p:spPr>
          <a:xfrm>
            <a:off x="4280478" y="4728729"/>
            <a:ext cx="3438525" cy="794616"/>
          </a:xfrm>
          <a:prstGeom prst="rect">
            <a:avLst/>
          </a:prstGeom>
          <a:gradFill>
            <a:gsLst>
              <a:gs pos="90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  <a:latin typeface="+mj-lt"/>
              </a:rPr>
              <a:t>Seamist</a:t>
            </a:r>
            <a:endParaRPr lang="th-TH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สี่เหลี่ยมผืนผ้า 8"/>
          <p:cNvSpPr/>
          <p:nvPr/>
        </p:nvSpPr>
        <p:spPr>
          <a:xfrm>
            <a:off x="8132043" y="1290203"/>
            <a:ext cx="3438525" cy="3438525"/>
          </a:xfrm>
          <a:prstGeom prst="rect">
            <a:avLst/>
          </a:prstGeom>
          <a:gradFill>
            <a:gsLst>
              <a:gs pos="98000">
                <a:schemeClr val="accent6"/>
              </a:gs>
              <a:gs pos="100000">
                <a:srgbClr val="92D050"/>
              </a:gs>
            </a:gsLst>
            <a:lin ang="5400000" scaled="1"/>
          </a:gra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 smtClean="0">
                <a:latin typeface="+mj-lt"/>
              </a:rPr>
              <a:t>??</a:t>
            </a:r>
            <a:endParaRPr lang="th-TH" sz="9600" dirty="0">
              <a:latin typeface="+mj-lt"/>
            </a:endParaRPr>
          </a:p>
        </p:txBody>
      </p:sp>
      <p:sp>
        <p:nvSpPr>
          <p:cNvPr id="10" name="สี่เหลี่ยมผืนผ้า 9"/>
          <p:cNvSpPr/>
          <p:nvPr/>
        </p:nvSpPr>
        <p:spPr>
          <a:xfrm>
            <a:off x="8132043" y="4728729"/>
            <a:ext cx="3438525" cy="794616"/>
          </a:xfrm>
          <a:prstGeom prst="rect">
            <a:avLst/>
          </a:prstGeom>
          <a:gradFill>
            <a:gsLst>
              <a:gs pos="9000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+mj-lt"/>
              </a:rPr>
              <a:t>????</a:t>
            </a:r>
            <a:endParaRPr lang="th-TH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3" name="สี่เหลี่ยมผืนผ้า 12"/>
          <p:cNvSpPr/>
          <p:nvPr/>
        </p:nvSpPr>
        <p:spPr>
          <a:xfrm>
            <a:off x="428912" y="2423677"/>
            <a:ext cx="3438524" cy="117157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Concept</a:t>
            </a:r>
            <a:br>
              <a:rPr lang="en-US" dirty="0" smtClean="0"/>
            </a:br>
            <a:r>
              <a:rPr lang="en-US" dirty="0" smtClean="0"/>
              <a:t>How to Play</a:t>
            </a:r>
            <a:br>
              <a:rPr lang="en-US" dirty="0" smtClean="0"/>
            </a:br>
            <a:r>
              <a:rPr lang="en-US" dirty="0" smtClean="0"/>
              <a:t>Rule</a:t>
            </a:r>
            <a:endParaRPr lang="th-TH" dirty="0"/>
          </a:p>
        </p:txBody>
      </p:sp>
      <p:sp>
        <p:nvSpPr>
          <p:cNvPr id="12" name="รูปตัวแอล 11"/>
          <p:cNvSpPr/>
          <p:nvPr/>
        </p:nvSpPr>
        <p:spPr>
          <a:xfrm rot="17816674">
            <a:off x="1162336" y="2382713"/>
            <a:ext cx="1971675" cy="848464"/>
          </a:xfrm>
          <a:prstGeom prst="corner">
            <a:avLst>
              <a:gd name="adj1" fmla="val 38306"/>
              <a:gd name="adj2" fmla="val 2960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16936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2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สี่เหลี่ยมผืนผ้า 5"/>
          <p:cNvSpPr/>
          <p:nvPr/>
        </p:nvSpPr>
        <p:spPr>
          <a:xfrm>
            <a:off x="1866900" y="584200"/>
            <a:ext cx="9372600" cy="584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2" name="รูปภาพ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5200"/>
            <a:ext cx="3148590" cy="3176022"/>
          </a:xfrm>
          <a:prstGeom prst="rect">
            <a:avLst/>
          </a:prstGeom>
        </p:spPr>
      </p:pic>
      <p:sp>
        <p:nvSpPr>
          <p:cNvPr id="7" name="สี่เหลี่ยมผืนผ้า 6"/>
          <p:cNvSpPr/>
          <p:nvPr/>
        </p:nvSpPr>
        <p:spPr>
          <a:xfrm>
            <a:off x="2006600" y="762000"/>
            <a:ext cx="5575300" cy="444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chemeClr val="bg1"/>
                </a:solidFill>
              </a:rPr>
              <a:t>What’s new in </a:t>
            </a:r>
            <a:r>
              <a:rPr lang="en-US" b="1" dirty="0" err="1" smtClean="0">
                <a:solidFill>
                  <a:schemeClr val="bg1"/>
                </a:solidFill>
              </a:rPr>
              <a:t>Seamist</a:t>
            </a:r>
            <a:r>
              <a:rPr lang="en-US" b="1" dirty="0" smtClean="0">
                <a:solidFill>
                  <a:schemeClr val="bg1"/>
                </a:solidFill>
              </a:rPr>
              <a:t> ?</a:t>
            </a:r>
          </a:p>
        </p:txBody>
      </p:sp>
      <p:sp>
        <p:nvSpPr>
          <p:cNvPr id="8" name="กล่องข้อความ 7"/>
          <p:cNvSpPr txBox="1"/>
          <p:nvPr/>
        </p:nvSpPr>
        <p:spPr>
          <a:xfrm>
            <a:off x="2006600" y="1384300"/>
            <a:ext cx="60833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Debug</a:t>
            </a:r>
            <a:br>
              <a:rPr lang="en-US" dirty="0" smtClean="0"/>
            </a:br>
            <a:r>
              <a:rPr lang="en-US" dirty="0" smtClean="0"/>
              <a:t>    + </a:t>
            </a:r>
            <a:r>
              <a:rPr lang="en-US" dirty="0" smtClean="0"/>
              <a:t>Follow Path of idiot Fish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dirty="0" smtClean="0"/>
              <a:t>+ </a:t>
            </a:r>
            <a:r>
              <a:rPr lang="en-US" dirty="0" smtClean="0"/>
              <a:t>Center control </a:t>
            </a:r>
            <a:r>
              <a:rPr lang="en-US" dirty="0" smtClean="0">
                <a:solidFill>
                  <a:schemeClr val="accent4"/>
                </a:solidFill>
              </a:rPr>
              <a:t>[add array operation]</a:t>
            </a:r>
            <a:endParaRPr lang="th-TH" dirty="0">
              <a:solidFill>
                <a:schemeClr val="accent4"/>
              </a:solidFill>
            </a:endParaRPr>
          </a:p>
        </p:txBody>
      </p:sp>
      <p:sp>
        <p:nvSpPr>
          <p:cNvPr id="9" name="กล่องข้อความ 8"/>
          <p:cNvSpPr txBox="1"/>
          <p:nvPr/>
        </p:nvSpPr>
        <p:spPr>
          <a:xfrm>
            <a:off x="4152900" y="3123852"/>
            <a:ext cx="65722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Add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dirty="0" smtClean="0"/>
              <a:t>+ </a:t>
            </a:r>
            <a:r>
              <a:rPr lang="en-US" dirty="0" smtClean="0"/>
              <a:t>List Operations </a:t>
            </a:r>
            <a:r>
              <a:rPr lang="en-US" dirty="0" smtClean="0">
                <a:solidFill>
                  <a:schemeClr val="accent4"/>
                </a:solidFill>
              </a:rPr>
              <a:t>[Ver. 0.2]</a:t>
            </a:r>
            <a:br>
              <a:rPr lang="en-US" dirty="0" smtClean="0">
                <a:solidFill>
                  <a:schemeClr val="accent4"/>
                </a:solidFill>
              </a:rPr>
            </a:br>
            <a:r>
              <a:rPr lang="en-US" dirty="0" smtClean="0"/>
              <a:t>    </a:t>
            </a:r>
            <a:r>
              <a:rPr lang="en-US" dirty="0" smtClean="0"/>
              <a:t>+ </a:t>
            </a:r>
            <a:r>
              <a:rPr lang="en-US" dirty="0" smtClean="0"/>
              <a:t>Story </a:t>
            </a:r>
            <a:r>
              <a:rPr lang="en-US" dirty="0" smtClean="0">
                <a:solidFill>
                  <a:schemeClr val="accent4"/>
                </a:solidFill>
              </a:rPr>
              <a:t>[In process]</a:t>
            </a:r>
            <a:br>
              <a:rPr lang="en-US" dirty="0" smtClean="0">
                <a:solidFill>
                  <a:schemeClr val="accent4"/>
                </a:solidFill>
              </a:rPr>
            </a:br>
            <a:r>
              <a:rPr lang="en-US" dirty="0" smtClean="0"/>
              <a:t>    </a:t>
            </a:r>
            <a:r>
              <a:rPr lang="en-US" dirty="0" smtClean="0"/>
              <a:t>+ </a:t>
            </a:r>
            <a:r>
              <a:rPr lang="en-US" dirty="0" smtClean="0"/>
              <a:t>function</a:t>
            </a:r>
            <a:br>
              <a:rPr lang="en-US" dirty="0" smtClean="0"/>
            </a:br>
            <a:r>
              <a:rPr lang="en-US" dirty="0" smtClean="0"/>
              <a:t>	+ Position + management</a:t>
            </a:r>
            <a:br>
              <a:rPr lang="en-US" dirty="0" smtClean="0"/>
            </a:br>
            <a:r>
              <a:rPr lang="en-US" dirty="0" smtClean="0"/>
              <a:t>	+ caller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+ leaning </a:t>
            </a:r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Algo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 [Error] </a:t>
            </a:r>
          </a:p>
          <a:p>
            <a:r>
              <a:rPr lang="en-US" dirty="0"/>
              <a:t> </a:t>
            </a:r>
            <a:r>
              <a:rPr lang="en-US" dirty="0" smtClean="0"/>
              <a:t>   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555237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สี่เหลี่ยมผืนผ้า 1"/>
          <p:cNvSpPr/>
          <p:nvPr/>
        </p:nvSpPr>
        <p:spPr>
          <a:xfrm>
            <a:off x="4914900" y="3910011"/>
            <a:ext cx="2133600" cy="2190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Centre </a:t>
            </a:r>
            <a:br>
              <a:rPr lang="en-US" dirty="0" smtClean="0"/>
            </a:br>
            <a:r>
              <a:rPr lang="en-US" dirty="0" smtClean="0"/>
              <a:t>Broadcasting</a:t>
            </a:r>
          </a:p>
        </p:txBody>
      </p:sp>
      <p:pic>
        <p:nvPicPr>
          <p:cNvPr id="3" name="รูปภาพ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928" y="4610097"/>
            <a:ext cx="1524000" cy="790575"/>
          </a:xfrm>
          <a:prstGeom prst="rect">
            <a:avLst/>
          </a:prstGeom>
        </p:spPr>
      </p:pic>
      <p:pic>
        <p:nvPicPr>
          <p:cNvPr id="4" name="รูปภาพ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7150" y="4610097"/>
            <a:ext cx="1524000" cy="790575"/>
          </a:xfrm>
          <a:prstGeom prst="rect">
            <a:avLst/>
          </a:prstGeom>
        </p:spPr>
      </p:pic>
      <p:cxnSp>
        <p:nvCxnSpPr>
          <p:cNvPr id="6" name="ลูกศรเชื่อมต่อแบบตรง 5"/>
          <p:cNvCxnSpPr>
            <a:stCxn id="2" idx="1"/>
          </p:cNvCxnSpPr>
          <p:nvPr/>
        </p:nvCxnSpPr>
        <p:spPr>
          <a:xfrm flipH="1" flipV="1">
            <a:off x="4156928" y="5005384"/>
            <a:ext cx="757972" cy="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>
            <a:stCxn id="2" idx="3"/>
          </p:cNvCxnSpPr>
          <p:nvPr/>
        </p:nvCxnSpPr>
        <p:spPr>
          <a:xfrm flipV="1">
            <a:off x="7048500" y="5005384"/>
            <a:ext cx="757972" cy="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สี่เหลี่ยมผืนผ้า 9"/>
          <p:cNvSpPr/>
          <p:nvPr/>
        </p:nvSpPr>
        <p:spPr>
          <a:xfrm>
            <a:off x="4876800" y="664966"/>
            <a:ext cx="2171700" cy="85725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Welcome Screen</a:t>
            </a:r>
            <a:endParaRPr lang="th-TH" dirty="0"/>
          </a:p>
        </p:txBody>
      </p:sp>
      <p:sp>
        <p:nvSpPr>
          <p:cNvPr id="11" name="สี่เหลี่ยมผืนผ้า 10"/>
          <p:cNvSpPr/>
          <p:nvPr/>
        </p:nvSpPr>
        <p:spPr>
          <a:xfrm>
            <a:off x="4914900" y="2984895"/>
            <a:ext cx="2133600" cy="8953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Ai Calculate</a:t>
            </a:r>
            <a:endParaRPr lang="th-TH" dirty="0"/>
          </a:p>
        </p:txBody>
      </p:sp>
      <p:sp>
        <p:nvSpPr>
          <p:cNvPr id="12" name="สี่เหลี่ยมผืนผ้า 11"/>
          <p:cNvSpPr/>
          <p:nvPr/>
        </p:nvSpPr>
        <p:spPr>
          <a:xfrm>
            <a:off x="4895850" y="1853208"/>
            <a:ext cx="2152650" cy="813195"/>
          </a:xfrm>
          <a:prstGeom prst="rect">
            <a:avLst/>
          </a:prstGeom>
          <a:solidFill>
            <a:srgbClr val="F44D5E"/>
          </a:solidFill>
          <a:ln>
            <a:solidFill>
              <a:srgbClr val="D944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UI</a:t>
            </a:r>
            <a:endParaRPr lang="th-TH" dirty="0"/>
          </a:p>
        </p:txBody>
      </p:sp>
      <p:cxnSp>
        <p:nvCxnSpPr>
          <p:cNvPr id="14" name="ลูกศรเชื่อมต่อแบบตรง 13"/>
          <p:cNvCxnSpPr>
            <a:stCxn id="10" idx="2"/>
            <a:endCxn id="12" idx="0"/>
          </p:cNvCxnSpPr>
          <p:nvPr/>
        </p:nvCxnSpPr>
        <p:spPr>
          <a:xfrm>
            <a:off x="5962650" y="1522216"/>
            <a:ext cx="9525" cy="3309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ลูกศรเชื่อมต่อแบบตรง 15"/>
          <p:cNvCxnSpPr/>
          <p:nvPr/>
        </p:nvCxnSpPr>
        <p:spPr>
          <a:xfrm>
            <a:off x="5461000" y="2666403"/>
            <a:ext cx="0" cy="318492"/>
          </a:xfrm>
          <a:prstGeom prst="straightConnector1">
            <a:avLst/>
          </a:prstGeom>
          <a:ln w="76200">
            <a:solidFill>
              <a:schemeClr val="accent6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7" name="ลูกศรเชื่อมต่อแบบตรง 16"/>
          <p:cNvCxnSpPr/>
          <p:nvPr/>
        </p:nvCxnSpPr>
        <p:spPr>
          <a:xfrm flipV="1">
            <a:off x="6527800" y="2642390"/>
            <a:ext cx="0" cy="342505"/>
          </a:xfrm>
          <a:prstGeom prst="straightConnector1">
            <a:avLst/>
          </a:prstGeom>
          <a:ln w="76200">
            <a:solidFill>
              <a:srgbClr val="D9442E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9" name="คำบรรยายภาพแบบสี่เหลี่ยม 18"/>
          <p:cNvSpPr/>
          <p:nvPr/>
        </p:nvSpPr>
        <p:spPr>
          <a:xfrm>
            <a:off x="698500" y="254000"/>
            <a:ext cx="2908300" cy="3656011"/>
          </a:xfrm>
          <a:prstGeom prst="wedgeRectCallout">
            <a:avLst>
              <a:gd name="adj1" fmla="val 92268"/>
              <a:gd name="adj2" fmla="val 378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latin typeface="+mj-lt"/>
              </a:rPr>
              <a:t>Fish.food</a:t>
            </a:r>
            <a:r>
              <a:rPr lang="en-US" sz="2000" dirty="0" smtClean="0">
                <a:latin typeface="+mj-lt"/>
              </a:rPr>
              <a:t>(</a:t>
            </a:r>
            <a:r>
              <a:rPr lang="en-US" sz="2000" dirty="0" err="1" smtClean="0">
                <a:latin typeface="+mj-lt"/>
              </a:rPr>
              <a:t>px,py</a:t>
            </a:r>
            <a:r>
              <a:rPr lang="en-US" sz="2000" dirty="0" smtClean="0">
                <a:latin typeface="+mj-lt"/>
              </a:rPr>
              <a:t>)</a:t>
            </a:r>
            <a:br>
              <a:rPr lang="en-US" sz="2000" dirty="0" smtClean="0">
                <a:latin typeface="+mj-lt"/>
              </a:rPr>
            </a:br>
            <a:r>
              <a:rPr lang="en-US" sz="2000" dirty="0" err="1" smtClean="0">
                <a:latin typeface="+mj-lt"/>
              </a:rPr>
              <a:t>Fish.Enermy</a:t>
            </a:r>
            <a:r>
              <a:rPr lang="en-US" sz="2000" dirty="0" smtClean="0">
                <a:latin typeface="+mj-lt"/>
              </a:rPr>
              <a:t>(</a:t>
            </a:r>
            <a:r>
              <a:rPr lang="en-US" sz="2000" dirty="0" err="1" smtClean="0">
                <a:latin typeface="+mj-lt"/>
              </a:rPr>
              <a:t>px,py</a:t>
            </a:r>
            <a:r>
              <a:rPr lang="en-US" sz="2000" dirty="0" smtClean="0">
                <a:latin typeface="+mj-lt"/>
              </a:rPr>
              <a:t>)</a:t>
            </a:r>
          </a:p>
          <a:p>
            <a:pPr algn="ctr"/>
            <a:r>
              <a:rPr lang="en-US" sz="2000" dirty="0" err="1" smtClean="0">
                <a:latin typeface="+mj-lt"/>
              </a:rPr>
              <a:t>SP.force</a:t>
            </a:r>
            <a:r>
              <a:rPr lang="en-US" sz="2000" dirty="0" smtClean="0">
                <a:latin typeface="+mj-lt"/>
              </a:rPr>
              <a:t>(</a:t>
            </a:r>
            <a:r>
              <a:rPr lang="en-US" sz="2000" dirty="0" err="1" smtClean="0">
                <a:latin typeface="+mj-lt"/>
              </a:rPr>
              <a:t>px,py</a:t>
            </a:r>
            <a:r>
              <a:rPr lang="en-US" sz="2000" dirty="0" smtClean="0">
                <a:latin typeface="+mj-lt"/>
              </a:rPr>
              <a:t>)</a:t>
            </a:r>
            <a:br>
              <a:rPr lang="en-US" sz="2000" dirty="0" smtClean="0">
                <a:latin typeface="+mj-lt"/>
              </a:rPr>
            </a:br>
            <a:r>
              <a:rPr lang="en-US" sz="2000" dirty="0" smtClean="0">
                <a:latin typeface="+mj-lt"/>
              </a:rPr>
              <a:t/>
            </a:r>
            <a:br>
              <a:rPr lang="en-US" sz="2000" dirty="0" smtClean="0">
                <a:latin typeface="+mj-lt"/>
              </a:rPr>
            </a:br>
            <a:endParaRPr lang="th-TH" sz="2000" dirty="0">
              <a:latin typeface="+mj-lt"/>
            </a:endParaRPr>
          </a:p>
        </p:txBody>
      </p:sp>
      <p:sp>
        <p:nvSpPr>
          <p:cNvPr id="20" name="สี่เหลี่ยมผืนผ้า 19"/>
          <p:cNvSpPr/>
          <p:nvPr/>
        </p:nvSpPr>
        <p:spPr>
          <a:xfrm>
            <a:off x="7613650" y="1864916"/>
            <a:ext cx="2152650" cy="813195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Character Stat Cal</a:t>
            </a:r>
            <a:endParaRPr lang="th-TH" dirty="0"/>
          </a:p>
        </p:txBody>
      </p:sp>
      <p:cxnSp>
        <p:nvCxnSpPr>
          <p:cNvPr id="21" name="ลูกศรเชื่อมต่อแบบตรง 20"/>
          <p:cNvCxnSpPr>
            <a:stCxn id="20" idx="2"/>
            <a:endCxn id="11" idx="3"/>
          </p:cNvCxnSpPr>
          <p:nvPr/>
        </p:nvCxnSpPr>
        <p:spPr>
          <a:xfrm flipH="1">
            <a:off x="7048500" y="2678111"/>
            <a:ext cx="1641475" cy="754459"/>
          </a:xfrm>
          <a:prstGeom prst="straightConnector1">
            <a:avLst/>
          </a:prstGeom>
          <a:ln w="76200">
            <a:solidFill>
              <a:srgbClr val="2673F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ลูกศรเชื่อมต่อแบบตรง 24"/>
          <p:cNvCxnSpPr>
            <a:stCxn id="12" idx="3"/>
            <a:endCxn id="20" idx="1"/>
          </p:cNvCxnSpPr>
          <p:nvPr/>
        </p:nvCxnSpPr>
        <p:spPr>
          <a:xfrm>
            <a:off x="7048500" y="2259806"/>
            <a:ext cx="565150" cy="11708"/>
          </a:xfrm>
          <a:prstGeom prst="straightConnector1">
            <a:avLst/>
          </a:prstGeom>
          <a:ln w="76200">
            <a:solidFill>
              <a:srgbClr val="D9442E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8" name="สี่เหลี่ยมผืนผ้า 27"/>
          <p:cNvSpPr/>
          <p:nvPr/>
        </p:nvSpPr>
        <p:spPr>
          <a:xfrm>
            <a:off x="9109075" y="3094829"/>
            <a:ext cx="2413000" cy="5774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Platform</a:t>
            </a:r>
            <a:endParaRPr lang="th-TH" dirty="0"/>
          </a:p>
        </p:txBody>
      </p:sp>
      <p:sp>
        <p:nvSpPr>
          <p:cNvPr id="29" name="สี่เหลี่ยมผืนผ้า 28"/>
          <p:cNvSpPr/>
          <p:nvPr/>
        </p:nvSpPr>
        <p:spPr>
          <a:xfrm>
            <a:off x="9109075" y="3774870"/>
            <a:ext cx="2413000" cy="5558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Auto Direct</a:t>
            </a:r>
            <a:endParaRPr lang="th-TH" dirty="0"/>
          </a:p>
        </p:txBody>
      </p:sp>
      <p:sp>
        <p:nvSpPr>
          <p:cNvPr id="31" name="สี่เหลี่ยมผืนผ้า 30"/>
          <p:cNvSpPr/>
          <p:nvPr/>
        </p:nvSpPr>
        <p:spPr>
          <a:xfrm>
            <a:off x="9109075" y="3774870"/>
            <a:ext cx="2413000" cy="5558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2nd Week</a:t>
            </a:r>
            <a:endParaRPr lang="th-TH" dirty="0"/>
          </a:p>
        </p:txBody>
      </p:sp>
      <p:sp>
        <p:nvSpPr>
          <p:cNvPr id="32" name="กล่องข้อความ 31"/>
          <p:cNvSpPr txBox="1"/>
          <p:nvPr/>
        </p:nvSpPr>
        <p:spPr>
          <a:xfrm>
            <a:off x="8755404" y="114093"/>
            <a:ext cx="31203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Performance Design</a:t>
            </a:r>
            <a:endParaRPr lang="th-TH" dirty="0"/>
          </a:p>
        </p:txBody>
      </p:sp>
      <p:sp>
        <p:nvSpPr>
          <p:cNvPr id="22" name="รูปตัวแอล 21"/>
          <p:cNvSpPr/>
          <p:nvPr/>
        </p:nvSpPr>
        <p:spPr>
          <a:xfrm rot="17816674">
            <a:off x="1082308" y="1330366"/>
            <a:ext cx="1971675" cy="848464"/>
          </a:xfrm>
          <a:prstGeom prst="corner">
            <a:avLst>
              <a:gd name="adj1" fmla="val 38306"/>
              <a:gd name="adj2" fmla="val 2960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3" name="รูปตัวแอล 22"/>
          <p:cNvSpPr/>
          <p:nvPr/>
        </p:nvSpPr>
        <p:spPr>
          <a:xfrm rot="17816674">
            <a:off x="4995864" y="4370688"/>
            <a:ext cx="1971675" cy="848464"/>
          </a:xfrm>
          <a:prstGeom prst="corner">
            <a:avLst>
              <a:gd name="adj1" fmla="val 38306"/>
              <a:gd name="adj2" fmla="val 2960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4" name="รูปตัวแอล 23"/>
          <p:cNvSpPr/>
          <p:nvPr/>
        </p:nvSpPr>
        <p:spPr>
          <a:xfrm rot="17816674">
            <a:off x="9195489" y="1701624"/>
            <a:ext cx="1314002" cy="565450"/>
          </a:xfrm>
          <a:prstGeom prst="corner">
            <a:avLst>
              <a:gd name="adj1" fmla="val 38306"/>
              <a:gd name="adj2" fmla="val 2960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6" name="สี่เหลี่ยมผืนผ้า 25"/>
          <p:cNvSpPr/>
          <p:nvPr/>
        </p:nvSpPr>
        <p:spPr>
          <a:xfrm>
            <a:off x="9109075" y="3095809"/>
            <a:ext cx="2413000" cy="57744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Calculation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941229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สี่เหลี่ยมผืนผ้า 1"/>
          <p:cNvSpPr/>
          <p:nvPr/>
        </p:nvSpPr>
        <p:spPr>
          <a:xfrm>
            <a:off x="4914900" y="3910011"/>
            <a:ext cx="2133600" cy="2190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Centre </a:t>
            </a:r>
            <a:br>
              <a:rPr lang="en-US" dirty="0" smtClean="0"/>
            </a:br>
            <a:r>
              <a:rPr lang="en-US" dirty="0" smtClean="0"/>
              <a:t>Broadcasting</a:t>
            </a:r>
          </a:p>
        </p:txBody>
      </p:sp>
      <p:pic>
        <p:nvPicPr>
          <p:cNvPr id="3" name="รูปภาพ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928" y="4610097"/>
            <a:ext cx="1524000" cy="790575"/>
          </a:xfrm>
          <a:prstGeom prst="rect">
            <a:avLst/>
          </a:prstGeom>
        </p:spPr>
      </p:pic>
      <p:pic>
        <p:nvPicPr>
          <p:cNvPr id="4" name="รูปภาพ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7150" y="4610097"/>
            <a:ext cx="1524000" cy="790575"/>
          </a:xfrm>
          <a:prstGeom prst="rect">
            <a:avLst/>
          </a:prstGeom>
        </p:spPr>
      </p:pic>
      <p:cxnSp>
        <p:nvCxnSpPr>
          <p:cNvPr id="6" name="ลูกศรเชื่อมต่อแบบตรง 5"/>
          <p:cNvCxnSpPr>
            <a:stCxn id="2" idx="1"/>
          </p:cNvCxnSpPr>
          <p:nvPr/>
        </p:nvCxnSpPr>
        <p:spPr>
          <a:xfrm flipH="1" flipV="1">
            <a:off x="4156928" y="5005384"/>
            <a:ext cx="757972" cy="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ลูกศรเชื่อมต่อแบบตรง 6"/>
          <p:cNvCxnSpPr>
            <a:stCxn id="2" idx="3"/>
          </p:cNvCxnSpPr>
          <p:nvPr/>
        </p:nvCxnSpPr>
        <p:spPr>
          <a:xfrm flipV="1">
            <a:off x="7048500" y="5005384"/>
            <a:ext cx="757972" cy="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สี่เหลี่ยมผืนผ้า 10"/>
          <p:cNvSpPr/>
          <p:nvPr/>
        </p:nvSpPr>
        <p:spPr>
          <a:xfrm>
            <a:off x="4914900" y="2984895"/>
            <a:ext cx="2133600" cy="8953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Ai Calculate</a:t>
            </a:r>
            <a:endParaRPr lang="th-TH" dirty="0"/>
          </a:p>
        </p:txBody>
      </p:sp>
      <p:cxnSp>
        <p:nvCxnSpPr>
          <p:cNvPr id="17" name="ลูกศรเชื่อมต่อแบบตรง 16"/>
          <p:cNvCxnSpPr>
            <a:stCxn id="11" idx="0"/>
            <a:endCxn id="20" idx="1"/>
          </p:cNvCxnSpPr>
          <p:nvPr/>
        </p:nvCxnSpPr>
        <p:spPr>
          <a:xfrm flipV="1">
            <a:off x="5981700" y="2271514"/>
            <a:ext cx="1631950" cy="713381"/>
          </a:xfrm>
          <a:prstGeom prst="straightConnector1">
            <a:avLst/>
          </a:prstGeom>
          <a:ln w="76200">
            <a:solidFill>
              <a:srgbClr val="D9442E"/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9" name="คำบรรยายภาพแบบสี่เหลี่ยม 18"/>
          <p:cNvSpPr/>
          <p:nvPr/>
        </p:nvSpPr>
        <p:spPr>
          <a:xfrm>
            <a:off x="698500" y="254000"/>
            <a:ext cx="2908300" cy="3656011"/>
          </a:xfrm>
          <a:prstGeom prst="wedgeRectCallout">
            <a:avLst>
              <a:gd name="adj1" fmla="val 92268"/>
              <a:gd name="adj2" fmla="val 378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>
                <a:latin typeface="+mj-lt"/>
              </a:rPr>
              <a:t>Fish.food</a:t>
            </a:r>
            <a:r>
              <a:rPr lang="en-US" sz="2000" dirty="0" smtClean="0">
                <a:latin typeface="+mj-lt"/>
              </a:rPr>
              <a:t>(</a:t>
            </a:r>
            <a:r>
              <a:rPr lang="en-US" sz="2000" dirty="0" err="1" smtClean="0">
                <a:latin typeface="+mj-lt"/>
              </a:rPr>
              <a:t>px,py</a:t>
            </a:r>
            <a:r>
              <a:rPr lang="en-US" sz="2000" dirty="0" smtClean="0">
                <a:latin typeface="+mj-lt"/>
              </a:rPr>
              <a:t>)</a:t>
            </a:r>
            <a:br>
              <a:rPr lang="en-US" sz="2000" dirty="0" smtClean="0">
                <a:latin typeface="+mj-lt"/>
              </a:rPr>
            </a:br>
            <a:r>
              <a:rPr lang="en-US" sz="2000" dirty="0" err="1" smtClean="0">
                <a:latin typeface="+mj-lt"/>
              </a:rPr>
              <a:t>Fish.Enermy</a:t>
            </a:r>
            <a:r>
              <a:rPr lang="en-US" sz="2000" dirty="0" smtClean="0">
                <a:latin typeface="+mj-lt"/>
              </a:rPr>
              <a:t>(</a:t>
            </a:r>
            <a:r>
              <a:rPr lang="en-US" sz="2000" dirty="0" err="1" smtClean="0">
                <a:latin typeface="+mj-lt"/>
              </a:rPr>
              <a:t>px,py</a:t>
            </a:r>
            <a:r>
              <a:rPr lang="en-US" sz="2000" dirty="0" smtClean="0">
                <a:latin typeface="+mj-lt"/>
              </a:rPr>
              <a:t>)</a:t>
            </a:r>
          </a:p>
          <a:p>
            <a:pPr algn="ctr"/>
            <a:r>
              <a:rPr lang="en-US" sz="2000" dirty="0" err="1" smtClean="0">
                <a:latin typeface="+mj-lt"/>
              </a:rPr>
              <a:t>SP.force</a:t>
            </a:r>
            <a:r>
              <a:rPr lang="en-US" sz="2000" dirty="0" smtClean="0">
                <a:latin typeface="+mj-lt"/>
              </a:rPr>
              <a:t>(</a:t>
            </a:r>
            <a:r>
              <a:rPr lang="en-US" sz="2000" dirty="0" err="1" smtClean="0">
                <a:latin typeface="+mj-lt"/>
              </a:rPr>
              <a:t>px,py</a:t>
            </a:r>
            <a:r>
              <a:rPr lang="en-US" sz="2000" dirty="0" smtClean="0">
                <a:latin typeface="+mj-lt"/>
              </a:rPr>
              <a:t>)</a:t>
            </a:r>
            <a:br>
              <a:rPr lang="en-US" sz="2000" dirty="0" smtClean="0">
                <a:latin typeface="+mj-lt"/>
              </a:rPr>
            </a:br>
            <a:r>
              <a:rPr lang="en-US" sz="2000" dirty="0" smtClean="0">
                <a:latin typeface="+mj-lt"/>
              </a:rPr>
              <a:t/>
            </a:r>
            <a:br>
              <a:rPr lang="en-US" sz="2000" dirty="0" smtClean="0">
                <a:latin typeface="+mj-lt"/>
              </a:rPr>
            </a:br>
            <a:endParaRPr lang="th-TH" sz="2000" dirty="0">
              <a:latin typeface="+mj-lt"/>
            </a:endParaRPr>
          </a:p>
        </p:txBody>
      </p:sp>
      <p:sp>
        <p:nvSpPr>
          <p:cNvPr id="20" name="สี่เหลี่ยมผืนผ้า 19"/>
          <p:cNvSpPr/>
          <p:nvPr/>
        </p:nvSpPr>
        <p:spPr>
          <a:xfrm>
            <a:off x="7613650" y="1864916"/>
            <a:ext cx="2152650" cy="813195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Character Stat Cal</a:t>
            </a:r>
            <a:endParaRPr lang="th-TH" dirty="0"/>
          </a:p>
        </p:txBody>
      </p:sp>
      <p:cxnSp>
        <p:nvCxnSpPr>
          <p:cNvPr id="21" name="ลูกศรเชื่อมต่อแบบตรง 20"/>
          <p:cNvCxnSpPr>
            <a:stCxn id="20" idx="2"/>
            <a:endCxn id="11" idx="3"/>
          </p:cNvCxnSpPr>
          <p:nvPr/>
        </p:nvCxnSpPr>
        <p:spPr>
          <a:xfrm flipH="1">
            <a:off x="7048500" y="2678111"/>
            <a:ext cx="1641475" cy="754459"/>
          </a:xfrm>
          <a:prstGeom prst="straightConnector1">
            <a:avLst/>
          </a:prstGeom>
          <a:ln w="76200">
            <a:solidFill>
              <a:srgbClr val="2673F5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สี่เหลี่ยมผืนผ้า 27"/>
          <p:cNvSpPr/>
          <p:nvPr/>
        </p:nvSpPr>
        <p:spPr>
          <a:xfrm>
            <a:off x="9109075" y="3094829"/>
            <a:ext cx="2413000" cy="57744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Calculation</a:t>
            </a:r>
            <a:endParaRPr lang="th-TH" dirty="0"/>
          </a:p>
        </p:txBody>
      </p:sp>
      <p:sp>
        <p:nvSpPr>
          <p:cNvPr id="29" name="สี่เหลี่ยมผืนผ้า 28"/>
          <p:cNvSpPr/>
          <p:nvPr/>
        </p:nvSpPr>
        <p:spPr>
          <a:xfrm>
            <a:off x="9109075" y="3774870"/>
            <a:ext cx="2413000" cy="5558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Auto Direct</a:t>
            </a:r>
            <a:endParaRPr lang="th-TH" dirty="0"/>
          </a:p>
        </p:txBody>
      </p:sp>
      <p:sp>
        <p:nvSpPr>
          <p:cNvPr id="31" name="สี่เหลี่ยมผืนผ้า 30"/>
          <p:cNvSpPr/>
          <p:nvPr/>
        </p:nvSpPr>
        <p:spPr>
          <a:xfrm>
            <a:off x="9109075" y="3774870"/>
            <a:ext cx="2413000" cy="55583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2nd Week</a:t>
            </a:r>
            <a:endParaRPr lang="th-TH" dirty="0"/>
          </a:p>
        </p:txBody>
      </p:sp>
      <p:sp>
        <p:nvSpPr>
          <p:cNvPr id="32" name="กล่องข้อความ 31"/>
          <p:cNvSpPr txBox="1"/>
          <p:nvPr/>
        </p:nvSpPr>
        <p:spPr>
          <a:xfrm>
            <a:off x="8755404" y="114093"/>
            <a:ext cx="31203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Performance Design</a:t>
            </a:r>
            <a:endParaRPr lang="th-TH" dirty="0"/>
          </a:p>
        </p:txBody>
      </p:sp>
      <p:sp>
        <p:nvSpPr>
          <p:cNvPr id="22" name="รูปตัวแอล 21"/>
          <p:cNvSpPr/>
          <p:nvPr/>
        </p:nvSpPr>
        <p:spPr>
          <a:xfrm rot="17816674">
            <a:off x="1082308" y="1330366"/>
            <a:ext cx="1971675" cy="848464"/>
          </a:xfrm>
          <a:prstGeom prst="corner">
            <a:avLst>
              <a:gd name="adj1" fmla="val 38306"/>
              <a:gd name="adj2" fmla="val 2960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3" name="รูปตัวแอล 22"/>
          <p:cNvSpPr/>
          <p:nvPr/>
        </p:nvSpPr>
        <p:spPr>
          <a:xfrm rot="17816674">
            <a:off x="4995864" y="4370688"/>
            <a:ext cx="1971675" cy="848464"/>
          </a:xfrm>
          <a:prstGeom prst="corner">
            <a:avLst>
              <a:gd name="adj1" fmla="val 38306"/>
              <a:gd name="adj2" fmla="val 2960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4" name="รูปตัวแอล 23"/>
          <p:cNvSpPr/>
          <p:nvPr/>
        </p:nvSpPr>
        <p:spPr>
          <a:xfrm rot="17816674">
            <a:off x="9195489" y="1701624"/>
            <a:ext cx="1314002" cy="565450"/>
          </a:xfrm>
          <a:prstGeom prst="corner">
            <a:avLst>
              <a:gd name="adj1" fmla="val 38306"/>
              <a:gd name="adj2" fmla="val 29605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71732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/>
          <p:cNvSpPr/>
          <p:nvPr/>
        </p:nvSpPr>
        <p:spPr>
          <a:xfrm>
            <a:off x="3866060" y="980728"/>
            <a:ext cx="4174156" cy="23042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+mj-lt"/>
              </a:rPr>
              <a:t>s</a:t>
            </a:r>
            <a:r>
              <a:rPr lang="en-US" sz="2400" dirty="0">
                <a:latin typeface="+mj-lt"/>
              </a:rPr>
              <a:t>et </a:t>
            </a:r>
            <a:r>
              <a:rPr lang="en-US" sz="2400" dirty="0" err="1">
                <a:latin typeface="+mj-lt"/>
              </a:rPr>
              <a:t>stat_iFish</a:t>
            </a:r>
            <a:r>
              <a:rPr lang="en-US" sz="2400" dirty="0">
                <a:latin typeface="+mj-lt"/>
              </a:rPr>
              <a:t> = 0</a:t>
            </a:r>
          </a:p>
          <a:p>
            <a:r>
              <a:rPr lang="en-US" sz="2400" dirty="0">
                <a:latin typeface="+mj-lt"/>
              </a:rPr>
              <a:t>If </a:t>
            </a:r>
            <a:r>
              <a:rPr lang="en-US" sz="2400" dirty="0" err="1">
                <a:latin typeface="+mj-lt"/>
              </a:rPr>
              <a:t>stat_iFish</a:t>
            </a:r>
            <a:r>
              <a:rPr lang="en-US" sz="2400" dirty="0">
                <a:latin typeface="+mj-lt"/>
              </a:rPr>
              <a:t> &lt; </a:t>
            </a:r>
            <a:r>
              <a:rPr lang="en-US" sz="2400" dirty="0" err="1">
                <a:latin typeface="+mj-lt"/>
              </a:rPr>
              <a:t>stat_chara</a:t>
            </a:r>
            <a:r>
              <a:rPr lang="en-US" sz="2400" dirty="0">
                <a:latin typeface="+mj-lt"/>
              </a:rPr>
              <a:t> :</a:t>
            </a:r>
          </a:p>
          <a:p>
            <a:r>
              <a:rPr lang="en-US" sz="2400" dirty="0">
                <a:latin typeface="+mj-lt"/>
              </a:rPr>
              <a:t>    do[</a:t>
            </a:r>
            <a:r>
              <a:rPr lang="en-US" sz="2400" dirty="0" err="1">
                <a:latin typeface="+mj-lt"/>
              </a:rPr>
              <a:t>behavor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iFish</a:t>
            </a:r>
            <a:r>
              <a:rPr lang="en-US" sz="2400" dirty="0">
                <a:latin typeface="+mj-lt"/>
              </a:rPr>
              <a:t> little]</a:t>
            </a:r>
          </a:p>
          <a:p>
            <a:r>
              <a:rPr lang="en-US" sz="2400" dirty="0">
                <a:latin typeface="+mj-lt"/>
              </a:rPr>
              <a:t>else :</a:t>
            </a:r>
          </a:p>
          <a:p>
            <a:r>
              <a:rPr lang="en-US" sz="2400" dirty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   do[</a:t>
            </a:r>
            <a:r>
              <a:rPr lang="en-US" sz="2400" dirty="0" err="1">
                <a:latin typeface="+mj-lt"/>
              </a:rPr>
              <a:t>behavor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iFish</a:t>
            </a:r>
            <a:r>
              <a:rPr lang="en-US" sz="2400" dirty="0">
                <a:latin typeface="+mj-lt"/>
              </a:rPr>
              <a:t> danger]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453941" y="519063"/>
            <a:ext cx="216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Is </a:t>
            </a:r>
            <a:r>
              <a:rPr lang="en-US" sz="2400" dirty="0" err="1">
                <a:latin typeface="+mj-lt"/>
              </a:rPr>
              <a:t>iFish</a:t>
            </a:r>
            <a:r>
              <a:rPr lang="en-US" sz="2400" dirty="0">
                <a:latin typeface="+mj-lt"/>
              </a:rPr>
              <a:t> Eaten</a:t>
            </a:r>
            <a:endParaRPr lang="th-TH" sz="2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23553" y="3246884"/>
            <a:ext cx="37444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r</a:t>
            </a:r>
            <a:r>
              <a:rPr lang="en-US" sz="2400" dirty="0">
                <a:latin typeface="+mj-lt"/>
              </a:rPr>
              <a:t>eturn  TRUE / FALSE</a:t>
            </a:r>
            <a:endParaRPr lang="th-TH" sz="2400" dirty="0">
              <a:latin typeface="+mj-lt"/>
            </a:endParaRPr>
          </a:p>
        </p:txBody>
      </p:sp>
      <p:sp>
        <p:nvSpPr>
          <p:cNvPr id="9" name="สี่เหลี่ยมผืนผ้า 8"/>
          <p:cNvSpPr/>
          <p:nvPr/>
        </p:nvSpPr>
        <p:spPr>
          <a:xfrm>
            <a:off x="3861653" y="4293096"/>
            <a:ext cx="4752528" cy="15841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latin typeface="+mj-lt"/>
              </a:rPr>
              <a:t>f</a:t>
            </a:r>
            <a:r>
              <a:rPr lang="en-US" sz="2400" dirty="0">
                <a:latin typeface="+mj-lt"/>
              </a:rPr>
              <a:t>or list in rang</a:t>
            </a:r>
            <a:r>
              <a:rPr lang="th-TH" sz="2400" dirty="0">
                <a:latin typeface="+mj-lt"/>
              </a:rPr>
              <a:t>(</a:t>
            </a:r>
            <a:r>
              <a:rPr lang="en-US" sz="2400" dirty="0" err="1">
                <a:latin typeface="+mj-lt"/>
              </a:rPr>
              <a:t>num</a:t>
            </a:r>
            <a:r>
              <a:rPr lang="th-TH" sz="2400" dirty="0">
                <a:latin typeface="+mj-lt"/>
              </a:rPr>
              <a:t>)</a:t>
            </a:r>
            <a:r>
              <a:rPr lang="en-US" sz="2400" dirty="0">
                <a:latin typeface="+mj-lt"/>
              </a:rPr>
              <a:t>:</a:t>
            </a:r>
          </a:p>
          <a:p>
            <a:r>
              <a:rPr lang="en-US" sz="2400" dirty="0">
                <a:latin typeface="+mj-lt"/>
              </a:rPr>
              <a:t>    list[</a:t>
            </a:r>
            <a:r>
              <a:rPr lang="en-US" sz="2400" dirty="0" err="1">
                <a:latin typeface="+mj-lt"/>
              </a:rPr>
              <a:t>num</a:t>
            </a:r>
            <a:r>
              <a:rPr lang="en-US" sz="2400" dirty="0">
                <a:latin typeface="+mj-lt"/>
              </a:rPr>
              <a:t>] = [</a:t>
            </a:r>
            <a:r>
              <a:rPr lang="th-TH" sz="2400" dirty="0">
                <a:latin typeface="+mj-lt"/>
              </a:rPr>
              <a:t>(</a:t>
            </a:r>
            <a:r>
              <a:rPr lang="en-US" sz="2400" dirty="0">
                <a:latin typeface="+mj-lt"/>
              </a:rPr>
              <a:t>nam</a:t>
            </a:r>
            <a:r>
              <a:rPr lang="en-US" sz="2400" dirty="0">
                <a:latin typeface="+mj-lt"/>
              </a:rPr>
              <a:t>e</a:t>
            </a:r>
            <a:r>
              <a:rPr lang="th-TH" sz="2400" dirty="0">
                <a:latin typeface="+mj-lt"/>
              </a:rPr>
              <a:t>)</a:t>
            </a:r>
            <a:r>
              <a:rPr lang="en-US" sz="2400" dirty="0">
                <a:latin typeface="+mj-lt"/>
              </a:rPr>
              <a:t> ,</a:t>
            </a:r>
            <a:r>
              <a:rPr lang="th-TH" sz="2400" dirty="0">
                <a:latin typeface="+mj-lt"/>
              </a:rPr>
              <a:t> (</a:t>
            </a:r>
            <a:r>
              <a:rPr lang="en-US" sz="2400" dirty="0">
                <a:latin typeface="+mj-lt"/>
              </a:rPr>
              <a:t>direct</a:t>
            </a:r>
            <a:r>
              <a:rPr lang="th-TH" sz="2400" dirty="0">
                <a:latin typeface="+mj-lt"/>
              </a:rPr>
              <a:t>)</a:t>
            </a:r>
            <a:r>
              <a:rPr lang="en-US" sz="2400" dirty="0">
                <a:latin typeface="+mj-lt"/>
              </a:rPr>
              <a:t> ,</a:t>
            </a:r>
            <a:r>
              <a:rPr lang="th-TH" sz="2400" dirty="0">
                <a:latin typeface="+mj-lt"/>
              </a:rPr>
              <a:t> (</a:t>
            </a:r>
            <a:r>
              <a:rPr lang="en-US" sz="2400" dirty="0" err="1">
                <a:latin typeface="+mj-lt"/>
              </a:rPr>
              <a:t>Px</a:t>
            </a:r>
            <a:r>
              <a:rPr lang="th-TH" sz="2400" dirty="0">
                <a:latin typeface="+mj-lt"/>
              </a:rPr>
              <a:t>)</a:t>
            </a:r>
            <a:r>
              <a:rPr lang="en-US" sz="2400" dirty="0">
                <a:latin typeface="+mj-lt"/>
              </a:rPr>
              <a:t> ,</a:t>
            </a:r>
            <a:r>
              <a:rPr lang="th-TH" sz="2400" dirty="0">
                <a:latin typeface="+mj-lt"/>
              </a:rPr>
              <a:t> (</a:t>
            </a:r>
            <a:r>
              <a:rPr lang="en-US" sz="2400" dirty="0" err="1">
                <a:latin typeface="+mj-lt"/>
              </a:rPr>
              <a:t>Py</a:t>
            </a:r>
            <a:r>
              <a:rPr lang="th-TH" sz="2400" dirty="0">
                <a:latin typeface="+mj-lt"/>
              </a:rPr>
              <a:t>)</a:t>
            </a:r>
            <a:r>
              <a:rPr lang="en-US" sz="2400" dirty="0">
                <a:latin typeface="+mj-lt"/>
              </a:rPr>
              <a:t> ,</a:t>
            </a:r>
            <a:r>
              <a:rPr lang="th-TH" sz="2400" dirty="0">
                <a:latin typeface="+mj-lt"/>
              </a:rPr>
              <a:t> (</a:t>
            </a:r>
            <a:r>
              <a:rPr lang="en-US" sz="2400" dirty="0" err="1">
                <a:latin typeface="+mj-lt"/>
              </a:rPr>
              <a:t>iFSTAT</a:t>
            </a:r>
            <a:r>
              <a:rPr lang="th-TH" sz="2400" dirty="0">
                <a:latin typeface="+mj-lt"/>
              </a:rPr>
              <a:t>)</a:t>
            </a:r>
            <a:r>
              <a:rPr lang="en-US" sz="2400" dirty="0">
                <a:latin typeface="+mj-lt"/>
              </a:rPr>
              <a:t> ,</a:t>
            </a:r>
            <a:r>
              <a:rPr lang="th-TH" sz="2400" dirty="0">
                <a:latin typeface="+mj-lt"/>
              </a:rPr>
              <a:t> (</a:t>
            </a:r>
            <a:r>
              <a:rPr lang="en-US" sz="2400" dirty="0">
                <a:latin typeface="+mj-lt"/>
              </a:rPr>
              <a:t>CD</a:t>
            </a:r>
            <a:r>
              <a:rPr lang="th-TH" sz="2400" dirty="0">
                <a:latin typeface="+mj-lt"/>
              </a:rPr>
              <a:t>)</a:t>
            </a:r>
            <a:r>
              <a:rPr lang="en-US" sz="2400" dirty="0">
                <a:latin typeface="+mj-lt"/>
              </a:rPr>
              <a:t>]</a:t>
            </a:r>
            <a:endParaRPr lang="th-TH" sz="2400" dirty="0">
              <a:latin typeface="+mj-lt"/>
            </a:endParaRPr>
          </a:p>
        </p:txBody>
      </p:sp>
      <p:sp>
        <p:nvSpPr>
          <p:cNvPr id="10" name="สี่เหลี่ยมผืนผ้า 9"/>
          <p:cNvSpPr/>
          <p:nvPr/>
        </p:nvSpPr>
        <p:spPr>
          <a:xfrm>
            <a:off x="2308919" y="980728"/>
            <a:ext cx="1196281" cy="489654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err="1">
                <a:latin typeface="+mj-lt"/>
              </a:rPr>
              <a:t>iFish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Lv</a:t>
            </a:r>
            <a:endParaRPr lang="th-TH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59915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สี่เหลี่ยมผืนผ้า 4"/>
          <p:cNvSpPr/>
          <p:nvPr/>
        </p:nvSpPr>
        <p:spPr>
          <a:xfrm>
            <a:off x="1914159" y="188640"/>
            <a:ext cx="720080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latin typeface="+mj-lt"/>
              </a:rPr>
              <a:t>fish</a:t>
            </a:r>
            <a:endParaRPr lang="th-TH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99656" y="188640"/>
            <a:ext cx="3528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latin typeface="+mj-lt"/>
              </a:rPr>
              <a:t>กรณีปลาไม่กินปลาต่าง</a:t>
            </a:r>
            <a:r>
              <a:rPr lang="en-US" dirty="0">
                <a:latin typeface="+mj-lt"/>
              </a:rPr>
              <a:t> STAT</a:t>
            </a:r>
            <a:endParaRPr lang="th-TH" dirty="0">
              <a:latin typeface="+mj-lt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4021785" y="1079871"/>
                <a:ext cx="5012526" cy="6485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+mj-lt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+mj-lt"/>
                            </a:rPr>
                            <m:t>𝐷</m:t>
                          </m:r>
                        </m:e>
                        <m:sub>
                          <m:r>
                            <a:rPr lang="en-US" i="1">
                              <a:latin typeface="+mj-lt"/>
                            </a:rPr>
                            <m:t>𝑝</m:t>
                          </m:r>
                        </m:sub>
                      </m:sSub>
                      <m:r>
                        <a:rPr lang="en-US" i="1">
                          <a:latin typeface="+mj-lt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i="1">
                              <a:latin typeface="+mj-lt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i="1">
                                  <a:latin typeface="+mj-lt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+mj-lt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+mj-lt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+mj-lt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+mj-lt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+mj-lt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+mj-lt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+mj-lt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+mj-lt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+mj-lt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latin typeface="+mj-lt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i="1">
                                  <a:latin typeface="+mj-lt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+mj-lt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+mj-lt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+mj-lt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+mj-lt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+mj-lt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+mj-lt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+mj-lt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+mj-lt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+mj-lt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th-TH" dirty="0">
                  <a:latin typeface="+mj-lt"/>
                </a:endParaRPr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1785" y="1079871"/>
                <a:ext cx="5012526" cy="64857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h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7002066" y="1952794"/>
            <a:ext cx="32087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latin typeface="+mj-lt"/>
              </a:rPr>
              <a:t>(</a:t>
            </a:r>
            <a:r>
              <a:rPr lang="en-US" dirty="0" smtClean="0">
                <a:latin typeface="+mj-lt"/>
              </a:rPr>
              <a:t>check-all</a:t>
            </a:r>
            <a:r>
              <a:rPr lang="th-TH" dirty="0" smtClean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(</a:t>
            </a:r>
            <a:r>
              <a:rPr lang="en-US" dirty="0" err="1" smtClean="0">
                <a:latin typeface="+mj-lt"/>
              </a:rPr>
              <a:t>num</a:t>
            </a:r>
            <a:r>
              <a:rPr lang="en-US" dirty="0" smtClean="0">
                <a:latin typeface="+mj-lt"/>
              </a:rPr>
              <a:t>)</a:t>
            </a:r>
            <a:r>
              <a:rPr lang="th-TH" dirty="0" smtClean="0">
                <a:latin typeface="+mj-lt"/>
              </a:rPr>
              <a:t>)</a:t>
            </a:r>
            <a:endParaRPr lang="th-TH" dirty="0">
              <a:latin typeface="+mj-lt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สี่เหลี่ยมผืนผ้า 10"/>
              <p:cNvSpPr/>
              <p:nvPr/>
            </p:nvSpPr>
            <p:spPr>
              <a:xfrm>
                <a:off x="4021785" y="2476014"/>
                <a:ext cx="5351512" cy="264843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en-US" dirty="0" smtClean="0">
                    <a:latin typeface="+mj-lt"/>
                  </a:rPr>
                  <a:t>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+mj-lt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>
                                <a:latin typeface="+mj-lt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+mj-lt"/>
                              </a:rPr>
                              <m:t>𝑛𝑢𝑚</m:t>
                            </m:r>
                          </m:e>
                          <m:sup>
                            <m:r>
                              <a:rPr lang="en-US" i="1">
                                <a:latin typeface="+mj-lt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+mj-lt"/>
                          </a:rPr>
                          <m:t>−</m:t>
                        </m:r>
                        <m:r>
                          <a:rPr lang="en-US" i="1">
                            <a:latin typeface="+mj-lt"/>
                          </a:rPr>
                          <m:t>𝑛𝑢𝑚</m:t>
                        </m:r>
                      </m:num>
                      <m:den>
                        <m:r>
                          <a:rPr lang="en-US" i="1">
                            <a:latin typeface="+mj-lt"/>
                          </a:rPr>
                          <m:t>2</m:t>
                        </m:r>
                      </m:den>
                    </m:f>
                  </m:oMath>
                </a14:m>
                <a:endParaRPr lang="en-US" dirty="0">
                  <a:latin typeface="+mj-lt"/>
                </a:endParaRPr>
              </a:p>
              <a:p>
                <a:r>
                  <a:rPr lang="en-US" dirty="0">
                    <a:latin typeface="+mj-lt"/>
                  </a:rPr>
                  <a:t>If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+mj-lt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+mj-lt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+mj-lt"/>
                              </a:rPr>
                              <m:t>𝑎</m:t>
                            </m:r>
                            <m:r>
                              <a:rPr lang="en-US" i="1">
                                <a:latin typeface="+mj-lt"/>
                              </a:rPr>
                              <m:t>−</m:t>
                            </m:r>
                            <m:r>
                              <a:rPr lang="en-US" i="1">
                                <a:latin typeface="+mj-lt"/>
                              </a:rPr>
                              <m:t>𝑏</m:t>
                            </m:r>
                          </m:e>
                        </m:d>
                        <m:r>
                          <a:rPr lang="en-US" i="1">
                            <a:latin typeface="+mj-lt"/>
                            <a:ea typeface="Cambria Math"/>
                          </a:rPr>
                          <m:t>&lt;</m:t>
                        </m:r>
                        <m:r>
                          <a:rPr lang="en-US" i="1">
                            <a:latin typeface="+mj-lt"/>
                            <a:ea typeface="Cambria Math"/>
                          </a:rPr>
                          <m:t>50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/>
                      </a:rPr>
                      <m:t>:</m:t>
                    </m:r>
                  </m:oMath>
                </a14:m>
                <a:endParaRPr lang="en-US" dirty="0">
                  <a:latin typeface="+mj-lt"/>
                </a:endParaRPr>
              </a:p>
              <a:p>
                <a:r>
                  <a:rPr lang="en-US" dirty="0">
                    <a:latin typeface="+mj-lt"/>
                  </a:rPr>
                  <a:t> </a:t>
                </a:r>
                <a:r>
                  <a:rPr lang="en-US" dirty="0" smtClean="0">
                    <a:latin typeface="+mj-lt"/>
                  </a:rPr>
                  <a:t>   send </a:t>
                </a:r>
                <a:r>
                  <a:rPr lang="en-US" dirty="0">
                    <a:latin typeface="+mj-lt"/>
                  </a:rPr>
                  <a:t>[move-out]</a:t>
                </a:r>
              </a:p>
              <a:p>
                <a:endParaRPr lang="th-TH" dirty="0">
                  <a:latin typeface="+mj-lt"/>
                </a:endParaRPr>
              </a:p>
            </p:txBody>
          </p:sp>
        </mc:Choice>
        <mc:Fallback>
          <p:sp>
            <p:nvSpPr>
              <p:cNvPr id="11" name="สี่เหลี่ยมผืนผ้า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1785" y="2476014"/>
                <a:ext cx="5351512" cy="2648436"/>
              </a:xfrm>
              <a:prstGeom prst="rect">
                <a:avLst/>
              </a:prstGeom>
              <a:blipFill rotWithShape="0">
                <a:blip r:embed="rId3"/>
                <a:stretch>
                  <a:fillRect l="-2273"/>
                </a:stretch>
              </a:blipFill>
            </p:spPr>
            <p:txBody>
              <a:bodyPr/>
              <a:lstStyle/>
              <a:p>
                <a:r>
                  <a:rPr lang="th-T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4021785" y="5124450"/>
            <a:ext cx="3312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Return </a:t>
            </a:r>
            <a:r>
              <a:rPr lang="th-TH" dirty="0">
                <a:latin typeface="+mj-lt"/>
              </a:rPr>
              <a:t>รายชื่อตัวที่ใกล้กัน</a:t>
            </a:r>
            <a:r>
              <a:rPr lang="en-US" dirty="0">
                <a:latin typeface="+mj-lt"/>
              </a:rPr>
              <a:t>[]</a:t>
            </a:r>
            <a:endParaRPr lang="th-TH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45798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177</Words>
  <Application>Microsoft Office PowerPoint</Application>
  <PresentationFormat>แบบจอกว้าง</PresentationFormat>
  <Paragraphs>71</Paragraphs>
  <Slides>12</Slides>
  <Notes>0</Notes>
  <HiddenSlides>5</HiddenSlides>
  <MMClips>0</MMClips>
  <ScaleCrop>false</ScaleCrop>
  <HeadingPairs>
    <vt:vector size="6" baseType="variant">
      <vt:variant>
        <vt:lpstr>ฟอนต์ที่ถูกใช้</vt:lpstr>
      </vt:variant>
      <vt:variant>
        <vt:i4>6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12</vt:i4>
      </vt:variant>
    </vt:vector>
  </HeadingPairs>
  <TitlesOfParts>
    <vt:vector size="19" baseType="lpstr">
      <vt:lpstr>Angsana New</vt:lpstr>
      <vt:lpstr>Arial</vt:lpstr>
      <vt:lpstr>Calibri</vt:lpstr>
      <vt:lpstr>Calibri Light</vt:lpstr>
      <vt:lpstr>Cambria Math</vt:lpstr>
      <vt:lpstr>Cordia New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Kanda NicH</dc:creator>
  <cp:lastModifiedBy>Kanda NicH</cp:lastModifiedBy>
  <cp:revision>28</cp:revision>
  <dcterms:created xsi:type="dcterms:W3CDTF">2015-09-17T15:22:02Z</dcterms:created>
  <dcterms:modified xsi:type="dcterms:W3CDTF">2015-09-18T07:02:25Z</dcterms:modified>
</cp:coreProperties>
</file>

<file path=docProps/thumbnail.jpeg>
</file>